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y="5143500" cx="9144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6666" autoAdjust="0"/>
    <p:restoredTop sz="100000" autoAdjust="0"/>
  </p:normalViewPr>
  <p:slideViewPr>
    <p:cSldViewPr snapToGrid="0" snapToObjects="1">
      <p:cViewPr varScale="1">
        <p:scale>
          <a:sx n="112" d="100"/>
          <a:sy n="112" d="100"/>
        </p:scale>
        <p:origin x="0" y="0"/>
      </p:cViewPr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75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85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-29845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0" charset="0"/>
              <a:buChar char="●"/>
            </a:pPr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75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04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46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50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14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18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2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26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30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34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38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4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solidFill>
          <a:schemeClr val="accent6"/>
        </a:solidFill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右三角"/>
          <p:cNvSpPr/>
          <p:nvPr/>
        </p:nvSpPr>
        <p:spPr>
          <a:xfrm rot="0">
            <a:off x="30" y="2824500"/>
            <a:ext cx="7370400" cy="2318999"/>
          </a:xfrm>
          <a:prstGeom prst="rtTriangle"/>
          <a:solidFill>
            <a:schemeClr val="accent1"/>
          </a:solidFill>
          <a:ln w="12700" cap="flat" cmpd="sng">
            <a:noFill/>
            <a:prstDash val="solid"/>
            <a:round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048580" name="右三角"/>
          <p:cNvSpPr/>
          <p:nvPr/>
        </p:nvSpPr>
        <p:spPr>
          <a:xfrm rot="0" flipH="1">
            <a:off x="3582599" y="1550700"/>
            <a:ext cx="5561400" cy="3592800"/>
          </a:xfrm>
          <a:prstGeom prst="rtTriangle"/>
          <a:solidFill>
            <a:schemeClr val="accent3"/>
          </a:solidFill>
          <a:ln w="12700" cap="flat" cmpd="sng">
            <a:noFill/>
            <a:prstDash val="solid"/>
            <a:round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048581" name="右三角"/>
          <p:cNvSpPr/>
          <p:nvPr/>
        </p:nvSpPr>
        <p:spPr>
          <a:xfrm rot="10800000">
            <a:off x="5058904" y="0"/>
            <a:ext cx="4085100" cy="2052600"/>
          </a:xfrm>
          <a:prstGeom prst="rtTriangle"/>
          <a:solidFill>
            <a:srgbClr val="233A44"/>
          </a:solidFill>
          <a:ln w="12700" cap="flat" cmpd="sng">
            <a:noFill/>
            <a:prstDash val="solid"/>
            <a:round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048582" name="矩形"/>
          <p:cNvSpPr/>
          <p:nvPr/>
        </p:nvSpPr>
        <p:spPr>
          <a:xfrm rot="0">
            <a:off x="203275" y="206250"/>
            <a:ext cx="8737500" cy="4731000"/>
          </a:xfrm>
          <a:prstGeom prst="rect"/>
          <a:solidFill>
            <a:srgbClr val="FFFFFF"/>
          </a:solidFill>
          <a:ln w="12700" cap="flat" cmpd="sng">
            <a:noFill/>
            <a:prstDash val="solid"/>
            <a:round/>
          </a:ln>
          <a:effectLst>
            <a:outerShdw algn="ctr" blurRad="228600" dir="0" dist="0" rotWithShape="0" sx="101000" sy="101000">
              <a:srgbClr val="000000">
                <a:alpha val="39607"/>
              </a:srgbClr>
            </a:outerShdw>
          </a:effectLst>
        </p:spPr>
        <p:txBody>
          <a:bodyPr anchor="ctr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grpSp>
        <p:nvGrpSpPr>
          <p:cNvPr id="26" name="组合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048583" name="平行四边形"/>
            <p:cNvSpPr/>
            <p:nvPr/>
          </p:nvSpPr>
          <p:spPr>
            <a:xfrm rot="0">
              <a:off x="764063" y="592"/>
              <a:ext cx="1741500" cy="1044300"/>
            </a:xfrm>
            <a:prstGeom prst="parallelogram">
              <a:avLst>
                <a:gd name="adj" fmla="val 153189"/>
              </a:avLst>
            </a:prstGeom>
            <a:solidFill>
              <a:srgbClr val="FFFFFF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  <p:sp>
          <p:nvSpPr>
            <p:cNvPr id="1048584" name="平行四边形"/>
            <p:cNvSpPr/>
            <p:nvPr/>
          </p:nvSpPr>
          <p:spPr>
            <a:xfrm rot="0">
              <a:off x="509632" y="592"/>
              <a:ext cx="1741499" cy="1044300"/>
            </a:xfrm>
            <a:prstGeom prst="parallelogram">
              <a:avLst>
                <a:gd name="adj" fmla="val 153189"/>
              </a:avLst>
            </a:prstGeom>
            <a:solidFill>
              <a:srgbClr val="FFFFFF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  <p:sp>
          <p:nvSpPr>
            <p:cNvPr id="1048585" name="平行四边形"/>
            <p:cNvSpPr/>
            <p:nvPr/>
          </p:nvSpPr>
          <p:spPr>
            <a:xfrm rot="0">
              <a:off x="255200" y="592"/>
              <a:ext cx="1741499" cy="1044300"/>
            </a:xfrm>
            <a:prstGeom prst="parallelogram">
              <a:avLst>
                <a:gd name="adj" fmla="val 153189"/>
              </a:avLst>
            </a:prstGeom>
            <a:solidFill>
              <a:srgbClr val="FFFFFF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</p:grpSp>
      <p:grpSp>
        <p:nvGrpSpPr>
          <p:cNvPr id="27" name="组合"/>
          <p:cNvGrpSpPr/>
          <p:nvPr/>
        </p:nvGrpSpPr>
        <p:grpSpPr>
          <a:xfrm>
            <a:off x="905395" y="592"/>
            <a:ext cx="2250362" cy="1044300"/>
            <a:chOff x="905395" y="592"/>
            <a:chExt cx="2250362" cy="1044300"/>
          </a:xfrm>
        </p:grpSpPr>
        <p:sp>
          <p:nvSpPr>
            <p:cNvPr id="1048586" name="平行四边形"/>
            <p:cNvSpPr/>
            <p:nvPr/>
          </p:nvSpPr>
          <p:spPr>
            <a:xfrm rot="0">
              <a:off x="1414258" y="592"/>
              <a:ext cx="1741499" cy="1044300"/>
            </a:xfrm>
            <a:prstGeom prst="parallelogram">
              <a:avLst>
                <a:gd name="adj" fmla="val 153189"/>
              </a:avLst>
            </a:prstGeom>
            <a:solidFill>
              <a:schemeClr val="accent6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  <p:sp>
          <p:nvSpPr>
            <p:cNvPr id="1048587" name="平行四边形"/>
            <p:cNvSpPr/>
            <p:nvPr/>
          </p:nvSpPr>
          <p:spPr>
            <a:xfrm rot="0">
              <a:off x="1159826" y="592"/>
              <a:ext cx="1741499" cy="1044300"/>
            </a:xfrm>
            <a:prstGeom prst="parallelogram">
              <a:avLst>
                <a:gd name="adj" fmla="val 153189"/>
              </a:avLst>
            </a:prstGeom>
            <a:solidFill>
              <a:schemeClr val="accent6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  <p:sp>
          <p:nvSpPr>
            <p:cNvPr id="1048588" name="平行四边形"/>
            <p:cNvSpPr/>
            <p:nvPr/>
          </p:nvSpPr>
          <p:spPr>
            <a:xfrm rot="0">
              <a:off x="905395" y="592"/>
              <a:ext cx="1741499" cy="1044300"/>
            </a:xfrm>
            <a:prstGeom prst="parallelogram">
              <a:avLst>
                <a:gd name="adj" fmla="val 153189"/>
              </a:avLst>
            </a:prstGeom>
            <a:solidFill>
              <a:schemeClr val="accent6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</p:grpSp>
      <p:grpSp>
        <p:nvGrpSpPr>
          <p:cNvPr id="28" name="组合"/>
          <p:cNvGrpSpPr/>
          <p:nvPr/>
        </p:nvGrpSpPr>
        <p:grpSpPr>
          <a:xfrm>
            <a:off x="7057467" y="5088"/>
            <a:ext cx="1851280" cy="752108"/>
            <a:chOff x="7057467" y="5088"/>
            <a:chExt cx="1851280" cy="752108"/>
          </a:xfrm>
        </p:grpSpPr>
        <p:sp>
          <p:nvSpPr>
            <p:cNvPr id="1048589" name="平行四边形"/>
            <p:cNvSpPr/>
            <p:nvPr/>
          </p:nvSpPr>
          <p:spPr>
            <a:xfrm rot="0">
              <a:off x="7659507" y="5088"/>
              <a:ext cx="1249241" cy="752108"/>
            </a:xfrm>
            <a:prstGeom prst="parallelogram">
              <a:avLst>
                <a:gd name="adj" fmla="val 150749"/>
              </a:avLst>
            </a:prstGeom>
            <a:solidFill>
              <a:srgbClr val="233A44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  <p:sp>
          <p:nvSpPr>
            <p:cNvPr id="1048590" name="平行四边形"/>
            <p:cNvSpPr/>
            <p:nvPr/>
          </p:nvSpPr>
          <p:spPr>
            <a:xfrm rot="0">
              <a:off x="7358486" y="5088"/>
              <a:ext cx="1249241" cy="752108"/>
            </a:xfrm>
            <a:prstGeom prst="parallelogram">
              <a:avLst>
                <a:gd name="adj" fmla="val 150749"/>
              </a:avLst>
            </a:prstGeom>
            <a:solidFill>
              <a:srgbClr val="233A44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  <p:sp>
          <p:nvSpPr>
            <p:cNvPr id="1048591" name="平行四边形"/>
            <p:cNvSpPr/>
            <p:nvPr/>
          </p:nvSpPr>
          <p:spPr>
            <a:xfrm rot="0">
              <a:off x="7057467" y="5088"/>
              <a:ext cx="1249241" cy="752108"/>
            </a:xfrm>
            <a:prstGeom prst="parallelogram">
              <a:avLst>
                <a:gd name="adj" fmla="val 150749"/>
              </a:avLst>
            </a:prstGeom>
            <a:solidFill>
              <a:srgbClr val="233A44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</p:grpSp>
      <p:grpSp>
        <p:nvGrpSpPr>
          <p:cNvPr id="29" name="组合"/>
          <p:cNvGrpSpPr/>
          <p:nvPr/>
        </p:nvGrpSpPr>
        <p:grpSpPr>
          <a:xfrm>
            <a:off x="6553032" y="4217852"/>
            <a:ext cx="2389066" cy="925737"/>
            <a:chOff x="6553032" y="4217852"/>
            <a:chExt cx="2389066" cy="925737"/>
          </a:xfrm>
        </p:grpSpPr>
        <p:sp>
          <p:nvSpPr>
            <p:cNvPr id="1048592" name="平行四边形"/>
            <p:cNvSpPr/>
            <p:nvPr/>
          </p:nvSpPr>
          <p:spPr>
            <a:xfrm rot="0">
              <a:off x="7329959" y="4217852"/>
              <a:ext cx="1612138" cy="925737"/>
            </a:xfrm>
            <a:prstGeom prst="parallelogram">
              <a:avLst>
                <a:gd name="adj" fmla="val 158053"/>
              </a:avLst>
            </a:prstGeom>
            <a:solidFill>
              <a:srgbClr val="FFFFFF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  <p:sp>
          <p:nvSpPr>
            <p:cNvPr id="1048593" name="平行四边形"/>
            <p:cNvSpPr/>
            <p:nvPr/>
          </p:nvSpPr>
          <p:spPr>
            <a:xfrm rot="0">
              <a:off x="6941495" y="4217852"/>
              <a:ext cx="1612138" cy="925737"/>
            </a:xfrm>
            <a:prstGeom prst="parallelogram">
              <a:avLst>
                <a:gd name="adj" fmla="val 158053"/>
              </a:avLst>
            </a:prstGeom>
            <a:solidFill>
              <a:srgbClr val="FFFFFF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  <p:sp>
          <p:nvSpPr>
            <p:cNvPr id="1048594" name="平行四边形"/>
            <p:cNvSpPr/>
            <p:nvPr/>
          </p:nvSpPr>
          <p:spPr>
            <a:xfrm rot="0">
              <a:off x="6553032" y="4217852"/>
              <a:ext cx="1612138" cy="925737"/>
            </a:xfrm>
            <a:prstGeom prst="parallelogram">
              <a:avLst>
                <a:gd name="adj" fmla="val 158053"/>
              </a:avLst>
            </a:prstGeom>
            <a:solidFill>
              <a:srgbClr val="FFFFFF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</p:grpSp>
      <p:grpSp>
        <p:nvGrpSpPr>
          <p:cNvPr id="30" name="组合"/>
          <p:cNvGrpSpPr/>
          <p:nvPr/>
        </p:nvGrpSpPr>
        <p:grpSpPr>
          <a:xfrm>
            <a:off x="199148" y="4055652"/>
            <a:ext cx="2795413" cy="1083307"/>
            <a:chOff x="199148" y="4055652"/>
            <a:chExt cx="2795413" cy="1083307"/>
          </a:xfrm>
        </p:grpSpPr>
        <p:sp>
          <p:nvSpPr>
            <p:cNvPr id="1048595" name="平行四边形"/>
            <p:cNvSpPr/>
            <p:nvPr/>
          </p:nvSpPr>
          <p:spPr>
            <a:xfrm rot="0">
              <a:off x="1108221" y="4055652"/>
              <a:ext cx="1886341" cy="1083307"/>
            </a:xfrm>
            <a:prstGeom prst="parallelogram">
              <a:avLst>
                <a:gd name="adj" fmla="val 158037"/>
              </a:avLst>
            </a:prstGeom>
            <a:solidFill>
              <a:schemeClr val="accent1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  <p:sp>
          <p:nvSpPr>
            <p:cNvPr id="1048596" name="平行四边形"/>
            <p:cNvSpPr/>
            <p:nvPr/>
          </p:nvSpPr>
          <p:spPr>
            <a:xfrm rot="0">
              <a:off x="653684" y="4055652"/>
              <a:ext cx="1886340" cy="1083307"/>
            </a:xfrm>
            <a:prstGeom prst="parallelogram">
              <a:avLst>
                <a:gd name="adj" fmla="val 158036"/>
              </a:avLst>
            </a:prstGeom>
            <a:solidFill>
              <a:schemeClr val="accent1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  <p:sp>
          <p:nvSpPr>
            <p:cNvPr id="1048597" name="平行四边形"/>
            <p:cNvSpPr/>
            <p:nvPr/>
          </p:nvSpPr>
          <p:spPr>
            <a:xfrm rot="0">
              <a:off x="199148" y="4055652"/>
              <a:ext cx="1886341" cy="1083307"/>
            </a:xfrm>
            <a:prstGeom prst="parallelogram">
              <a:avLst>
                <a:gd name="adj" fmla="val 158037"/>
              </a:avLst>
            </a:prstGeom>
            <a:solidFill>
              <a:schemeClr val="accent1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</p:grpSp>
      <p:sp>
        <p:nvSpPr>
          <p:cNvPr id="1048598" name="文本框"/>
          <p:cNvSpPr>
            <a:spLocks noGrp="1"/>
          </p:cNvSpPr>
          <p:nvPr>
            <p:ph type="ctrTitle"/>
          </p:nvPr>
        </p:nvSpPr>
        <p:spPr>
          <a:xfrm rot="0">
            <a:off x="1858703" y="1822833"/>
            <a:ext cx="5361299" cy="14481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048599" name="文本框"/>
          <p:cNvSpPr>
            <a:spLocks noGrp="1"/>
          </p:cNvSpPr>
          <p:nvPr>
            <p:ph type="subTitle" idx="1"/>
          </p:nvPr>
        </p:nvSpPr>
        <p:spPr>
          <a:xfrm rot="0">
            <a:off x="1858700" y="3413158"/>
            <a:ext cx="5361299" cy="5225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048600" name="文本框"/>
          <p:cNvSpPr>
            <a:spLocks noGrp="1"/>
          </p:cNvSpPr>
          <p:nvPr>
            <p:ph type="sldNum"/>
          </p:nvPr>
        </p:nvSpPr>
        <p:spPr>
          <a:xfrm rot="0">
            <a:off x="8390734" y="4543668"/>
            <a:ext cx="548700" cy="3935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ctr" anchorCtr="0" bIns="91425" lIns="91425" rIns="91425" tIns="91425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000" i="0" kern="0" lang="en-US" spc="0" strike="noStrike" u="none">
                <a:solidFill>
                  <a:srgbClr val="233A44"/>
                </a:solidFill>
                <a:latin typeface="Nunito" pitchFamily="0" charset="0"/>
                <a:ea typeface="Nunito" pitchFamily="0" charset="0"/>
                <a:cs typeface="Nunito" pitchFamily="0" charset="0"/>
                <a:sym typeface="Nunito" pitchFamily="0" charset="0"/>
              </a:rPr>
              <a:t>&lt;#&gt;</a:t>
            </a:fld>
            <a:endParaRPr altLang="en-US" baseline="0" b="0" cap="none" sz="1000" i="0" kern="0" lang="zh-CN" spc="0" strike="noStrike" u="none">
              <a:solidFill>
                <a:srgbClr val="233A44"/>
              </a:solidFill>
              <a:latin typeface="Nunito" pitchFamily="0" charset="0"/>
              <a:ea typeface="Nunito" pitchFamily="0" charset="0"/>
              <a:cs typeface="Nunito" pitchFamily="0" charset="0"/>
              <a:sym typeface="Nunito" pitchFamily="0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64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6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54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5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rgbClr val="233A44"/>
        </a:solid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右三角"/>
          <p:cNvSpPr/>
          <p:nvPr/>
        </p:nvSpPr>
        <p:spPr>
          <a:xfrm rot="0" flipH="1">
            <a:off x="3582599" y="1550700"/>
            <a:ext cx="5561400" cy="3592800"/>
          </a:xfrm>
          <a:prstGeom prst="rtTriangle"/>
          <a:solidFill>
            <a:srgbClr val="D9D9D9"/>
          </a:solidFill>
          <a:ln w="12700" cap="flat" cmpd="sng">
            <a:noFill/>
            <a:prstDash val="solid"/>
            <a:round/>
          </a:ln>
        </p:spPr>
        <p:txBody>
          <a:bodyPr anchor="ctr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048606" name="右三角"/>
          <p:cNvSpPr/>
          <p:nvPr/>
        </p:nvSpPr>
        <p:spPr>
          <a:xfrm rot="0">
            <a:off x="30" y="2824500"/>
            <a:ext cx="7370400" cy="2318999"/>
          </a:xfrm>
          <a:prstGeom prst="rtTriangle"/>
          <a:solidFill>
            <a:schemeClr val="accent3"/>
          </a:solidFill>
          <a:ln w="12700" cap="flat" cmpd="sng">
            <a:noFill/>
            <a:prstDash val="solid"/>
            <a:round/>
          </a:ln>
        </p:spPr>
        <p:txBody>
          <a:bodyPr anchor="ctr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048607" name="矩形"/>
          <p:cNvSpPr/>
          <p:nvPr/>
        </p:nvSpPr>
        <p:spPr>
          <a:xfrm rot="0">
            <a:off x="203224" y="206250"/>
            <a:ext cx="8737500" cy="4731000"/>
          </a:xfrm>
          <a:prstGeom prst="rect"/>
          <a:solidFill>
            <a:srgbClr val="FFFFFF"/>
          </a:solidFill>
          <a:ln w="12700" cap="flat" cmpd="sng">
            <a:noFill/>
            <a:prstDash val="solid"/>
            <a:round/>
          </a:ln>
          <a:effectLst>
            <a:outerShdw algn="ctr" blurRad="228600" dir="0" dist="0" rotWithShape="0" sx="101000" sy="101000">
              <a:srgbClr val="000000">
                <a:alpha val="39607"/>
              </a:srgbClr>
            </a:outerShdw>
          </a:effectLst>
        </p:spPr>
        <p:txBody>
          <a:bodyPr anchor="ctr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048608" name="文本框"/>
          <p:cNvSpPr>
            <a:spLocks noGrp="1"/>
          </p:cNvSpPr>
          <p:nvPr>
            <p:ph type="title"/>
          </p:nvPr>
        </p:nvSpPr>
        <p:spPr>
          <a:xfrm rot="0">
            <a:off x="819150" y="845600"/>
            <a:ext cx="7505699" cy="9546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lang="zh-CN"/>
          </a:p>
        </p:txBody>
      </p:sp>
      <p:sp>
        <p:nvSpPr>
          <p:cNvPr id="1048609" name="文本框"/>
          <p:cNvSpPr>
            <a:spLocks noGrp="1"/>
          </p:cNvSpPr>
          <p:nvPr>
            <p:ph type="body" idx="1"/>
          </p:nvPr>
        </p:nvSpPr>
        <p:spPr>
          <a:xfrm rot="0">
            <a:off x="819150" y="1990725"/>
            <a:ext cx="7505699" cy="24479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-31115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Droid Sans"/>
              <a:buChar char="●"/>
            </a:pPr>
            <a:endParaRPr altLang="en-US" lang="zh-CN"/>
          </a:p>
        </p:txBody>
      </p:sp>
      <p:sp>
        <p:nvSpPr>
          <p:cNvPr id="1048610" name="文本框"/>
          <p:cNvSpPr>
            <a:spLocks noGrp="1"/>
          </p:cNvSpPr>
          <p:nvPr>
            <p:ph type="sldNum"/>
          </p:nvPr>
        </p:nvSpPr>
        <p:spPr>
          <a:xfrm rot="0">
            <a:off x="8390734" y="4543668"/>
            <a:ext cx="548700" cy="3935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ctr" anchorCtr="0" bIns="91425" lIns="91425" rIns="91425" tIns="91425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000" i="0" kern="0" lang="en-US" spc="0" strike="noStrike" u="none">
                <a:solidFill>
                  <a:srgbClr val="233A44"/>
                </a:solidFill>
                <a:latin typeface="Nunito" pitchFamily="0" charset="0"/>
                <a:ea typeface="Nunito" pitchFamily="0" charset="0"/>
                <a:cs typeface="Nunito" pitchFamily="0" charset="0"/>
                <a:sym typeface="Nunito" pitchFamily="0" charset="0"/>
              </a:rPr>
              <a:t>&lt;#&gt;</a:t>
            </a:fld>
            <a:endParaRPr altLang="en-US" b="0" cap="none" sz="1000" i="0" lang="zh-CN" strike="noStrike" u="none">
              <a:solidFill>
                <a:srgbClr val="233A44"/>
              </a:solidFill>
              <a:latin typeface="Nunito" pitchFamily="0" charset="0"/>
              <a:ea typeface="Nunito" pitchFamily="0" charset="0"/>
              <a:cs typeface="Nunito" pitchFamily="0" charset="0"/>
              <a:sym typeface="Nunito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57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5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67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6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70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71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7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74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75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76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77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7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5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81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82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8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60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61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6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文本框"/>
          <p:cNvSpPr>
            <a:spLocks noGrp="1"/>
          </p:cNvSpPr>
          <p:nvPr>
            <p:ph type="title"/>
          </p:nvPr>
        </p:nvSpPr>
        <p:spPr>
          <a:xfrm rot="0">
            <a:off x="311700" y="445025"/>
            <a:ext cx="8520600" cy="5727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lang="zh-CN"/>
          </a:p>
        </p:txBody>
      </p:sp>
      <p:sp>
        <p:nvSpPr>
          <p:cNvPr id="1048577" name="文本框"/>
          <p:cNvSpPr>
            <a:spLocks noGrp="1"/>
          </p:cNvSpPr>
          <p:nvPr>
            <p:ph type="body" idx="1"/>
          </p:nvPr>
        </p:nvSpPr>
        <p:spPr>
          <a:xfrm rot="0">
            <a:off x="311700" y="1152475"/>
            <a:ext cx="8520600" cy="33912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-31115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 pitchFamily="0" charset="0"/>
              <a:buChar char="●"/>
            </a:pPr>
            <a:endParaRPr altLang="en-US" lang="zh-CN"/>
          </a:p>
        </p:txBody>
      </p:sp>
      <p:sp>
        <p:nvSpPr>
          <p:cNvPr id="1048578" name="文本框"/>
          <p:cNvSpPr>
            <a:spLocks noGrp="1"/>
          </p:cNvSpPr>
          <p:nvPr>
            <p:ph type="sldNum"/>
          </p:nvPr>
        </p:nvSpPr>
        <p:spPr>
          <a:xfrm rot="0">
            <a:off x="8390734" y="4543668"/>
            <a:ext cx="548700" cy="3935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ctr" anchorCtr="0" bIns="91425" lIns="91425" rIns="91425" tIns="91425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000" i="0" kern="0" lang="en-US" spc="0" strike="noStrike" u="none">
                <a:solidFill>
                  <a:srgbClr val="233A44"/>
                </a:solidFill>
                <a:latin typeface="Nunito" pitchFamily="0" charset="0"/>
                <a:ea typeface="Nunito" pitchFamily="0" charset="0"/>
                <a:cs typeface="Nunito" pitchFamily="0" charset="0"/>
                <a:sym typeface="Nunito" pitchFamily="0" charset="0"/>
              </a:rPr>
              <a:t>&lt;#&gt;</a:t>
            </a:fld>
            <a:endParaRPr altLang="en-US" b="0" cap="none" sz="1000" i="0" lang="zh-CN" strike="noStrike" u="none">
              <a:solidFill>
                <a:srgbClr val="233A44"/>
              </a:solidFill>
              <a:latin typeface="Nunito" pitchFamily="0" charset="0"/>
              <a:ea typeface="Nunito" pitchFamily="0" charset="0"/>
              <a:cs typeface="Nunito" pitchFamily="0" charset="0"/>
              <a:sym typeface="Nunito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</p:titleStyle>
    <p:body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  <a:lvl2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2pPr>
      <a:lvl3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3pPr>
      <a:lvl4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4pPr>
      <a:lvl5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5pPr>
      <a:lvl6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6pPr>
      <a:lvl7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7pPr>
      <a:lvl8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8pPr>
      <a:lvl9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文本框"/>
          <p:cNvSpPr>
            <a:spLocks noGrp="1"/>
          </p:cNvSpPr>
          <p:nvPr>
            <p:ph type="ctrTitle"/>
          </p:nvPr>
        </p:nvSpPr>
        <p:spPr>
          <a:xfrm rot="0">
            <a:off x="413400" y="506875"/>
            <a:ext cx="5728500" cy="11820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ctr" anchorCtr="0" bIns="91425" lIns="91425" rIns="91425" tIns="91425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7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Digital portfolio</a:t>
            </a:r>
            <a:r>
              <a:rPr altLang="zh-CN" baseline="0" b="0" cap="none" sz="37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</a:t>
            </a:r>
            <a:endParaRPr altLang="en-US" baseline="0" b="0" cap="none" sz="37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subTitle" idx="1"/>
          </p:nvPr>
        </p:nvSpPr>
        <p:spPr>
          <a:xfrm rot="0">
            <a:off x="1432084" y="1881678"/>
            <a:ext cx="6761700" cy="24924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95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95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STUDENT NAME: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</a:t>
            </a:r>
            <a:r>
              <a:rPr altLang="en-I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M</a:t>
            </a:r>
            <a:r>
              <a:rPr altLang="en-I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.</a:t>
            </a:r>
            <a:r>
              <a:rPr altLang="en-I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</a:t>
            </a:r>
            <a:r>
              <a:rPr altLang="en-I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N</a:t>
            </a:r>
            <a:r>
              <a:rPr altLang="en-I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I</a:t>
            </a:r>
            <a:r>
              <a:rPr altLang="en-I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T</a:t>
            </a:r>
            <a:r>
              <a:rPr altLang="en-I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H</a:t>
            </a:r>
            <a:r>
              <a:rPr altLang="en-I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I</a:t>
            </a:r>
            <a:r>
              <a:rPr altLang="en-I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SH</a:t>
            </a:r>
            <a:endParaRPr altLang="zh-CN" baseline="0" b="0" cap="none" sz="195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95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REGISTR NUMBER AND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</a:t>
            </a:r>
            <a:r>
              <a:rPr altLang="zh-CN" baseline="0" b="0" cap="none" sz="195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NMID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:ast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</a:rPr>
              <a:t>vu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20920924u09</a:t>
            </a:r>
            <a:r>
              <a:rPr altLang="en-I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1</a:t>
            </a:r>
            <a:r>
              <a:rPr altLang="en-I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3</a:t>
            </a:r>
            <a:r>
              <a:rPr altLang="en-I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7</a:t>
            </a:r>
            <a:endParaRPr altLang="zh-CN" baseline="0" b="0" cap="none" sz="195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95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DEPARTMENT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:BCA</a:t>
            </a:r>
            <a:endParaRPr altLang="zh-CN" baseline="0" b="0" cap="none" sz="195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95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COLLEGE AND UNIVERSITY: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SHANMUGA INDUSTRIES ARTS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AND SC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IENCE COLLEGE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/THIRUVALLUVAR UNIVERSITY</a:t>
            </a:r>
            <a:endParaRPr altLang="en-US" baseline="0" b="0" cap="none" sz="1950" i="0" kern="0" lang="zh-CN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文本框"/>
          <p:cNvSpPr>
            <a:spLocks noGrp="1"/>
          </p:cNvSpPr>
          <p:nvPr>
            <p:ph type="title"/>
          </p:nvPr>
        </p:nvSpPr>
        <p:spPr>
          <a:xfrm rot="0">
            <a:off x="323391" y="439353"/>
            <a:ext cx="7505699" cy="9546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Results and Screenshots:</a:t>
            </a:r>
            <a:endParaRPr altLang="en-US" baseline="0" b="0" cap="none" sz="30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048644" name="文本框"/>
          <p:cNvSpPr>
            <a:spLocks noGrp="1"/>
          </p:cNvSpPr>
          <p:nvPr>
            <p:ph type="body" idx="1"/>
          </p:nvPr>
        </p:nvSpPr>
        <p:spPr>
          <a:xfrm rot="0">
            <a:off x="819150" y="1393950"/>
            <a:ext cx="7505699" cy="30446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819150" y="1274100"/>
            <a:ext cx="7505699" cy="3284401"/>
          </a:xfrm>
          <a:prstGeom prst="rect"/>
          <a:noFill/>
          <a:ln w="12700" cap="flat" cmpd="sng">
            <a:noFill/>
            <a:prstDash val="solid"/>
            <a:rou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title"/>
          </p:nvPr>
        </p:nvSpPr>
        <p:spPr>
          <a:xfrm rot="0">
            <a:off x="400395" y="542636"/>
            <a:ext cx="7505699" cy="9546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Conclusion:</a:t>
            </a:r>
            <a:endParaRPr altLang="en-US" baseline="0" b="0" cap="none" sz="30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>
          <a:xfrm rot="0">
            <a:off x="1381625" y="1497225"/>
            <a:ext cx="7307999" cy="31847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1.The project provides an efficient solution for hotel–customer interaction.</a:t>
            </a:r>
            <a:endParaRPr altLang="zh-CN" baseline="0" b="0" cap="none" sz="24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24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2.It reduces time and enhances user satisfaction.</a:t>
            </a:r>
            <a:endParaRPr altLang="zh-CN" baseline="0" b="0" cap="none" sz="24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altLang="zh-CN" baseline="0" b="0" cap="none" sz="24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3.Can be extended with payment gateway and real-time booking features.</a:t>
            </a:r>
            <a:endParaRPr altLang="en-US" baseline="0" b="0" cap="none" sz="2400" i="0" kern="0" lang="zh-CN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文本框"/>
          <p:cNvSpPr>
            <a:spLocks noGrp="1"/>
          </p:cNvSpPr>
          <p:nvPr>
            <p:ph type="title"/>
          </p:nvPr>
        </p:nvSpPr>
        <p:spPr>
          <a:xfrm rot="0">
            <a:off x="261649" y="309849"/>
            <a:ext cx="5561100" cy="9435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6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PROJECT TITLE : </a:t>
            </a:r>
            <a:endParaRPr altLang="en-US" baseline="0" b="0" cap="none" sz="36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048612" name="文本框"/>
          <p:cNvSpPr>
            <a:spLocks noGrp="1"/>
          </p:cNvSpPr>
          <p:nvPr>
            <p:ph type="body" idx="1"/>
          </p:nvPr>
        </p:nvSpPr>
        <p:spPr>
          <a:xfrm rot="0">
            <a:off x="688545" y="1580249"/>
            <a:ext cx="8173200" cy="19829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ctr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35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altLang="zh-CN" baseline="0" b="0" cap="none" sz="37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DIGITAL PORTFOLIO</a:t>
            </a:r>
            <a:r>
              <a:rPr altLang="zh-CN" baseline="0" b="0" cap="none" sz="37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:FOOD HOTEL </a:t>
            </a:r>
            <a:endParaRPr altLang="en-US" baseline="0" b="0" cap="none" sz="3700" i="0" kern="0" lang="zh-CN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文本框"/>
          <p:cNvSpPr>
            <a:spLocks noGrp="1"/>
          </p:cNvSpPr>
          <p:nvPr>
            <p:ph type="title"/>
          </p:nvPr>
        </p:nvSpPr>
        <p:spPr>
          <a:xfrm rot="0">
            <a:off x="392475" y="426900"/>
            <a:ext cx="7030201" cy="39201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AGENDA</a:t>
            </a:r>
            <a:r>
              <a:rPr altLang="zh-CN" baseline="0" b="0" cap="none" sz="30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:</a:t>
            </a:r>
            <a:endParaRPr altLang="en-US" baseline="0" b="0" cap="none" sz="30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048616" name="文本框"/>
          <p:cNvSpPr>
            <a:spLocks noGrp="1"/>
          </p:cNvSpPr>
          <p:nvPr>
            <p:ph type="body" idx="1"/>
          </p:nvPr>
        </p:nvSpPr>
        <p:spPr>
          <a:xfrm rot="0">
            <a:off x="2864375" y="833150"/>
            <a:ext cx="5460901" cy="43104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1.problem statment .</a:t>
            </a:r>
            <a:endParaRPr altLang="zh-CN" baseline="0" b="0" cap="none" sz="1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1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2. Project Overview.</a:t>
            </a:r>
            <a:endParaRPr altLang="zh-CN" baseline="0" b="0" cap="none" sz="1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1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3.  End Users.</a:t>
            </a:r>
            <a:endParaRPr altLang="zh-CN" baseline="0" b="0" cap="none" sz="1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1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4. Tools and Technologies.</a:t>
            </a:r>
            <a:endParaRPr altLang="zh-CN" baseline="0" b="0" cap="none" sz="1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1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5. Portfolio Design and Layout.</a:t>
            </a:r>
            <a:endParaRPr altLang="zh-CN" baseline="0" b="0" cap="none" sz="1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1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6. Features and Functionality.</a:t>
            </a:r>
            <a:endParaRPr altLang="zh-CN" baseline="0" b="0" cap="none" sz="1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1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7. Results and Screenshots.</a:t>
            </a:r>
            <a:endParaRPr altLang="zh-CN" baseline="0" b="0" cap="none" sz="1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1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8. Conclusion.</a:t>
            </a:r>
            <a:endParaRPr altLang="zh-CN" baseline="0" b="0" cap="none" sz="1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1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9. GitHub Link.</a:t>
            </a:r>
            <a:endParaRPr altLang="zh-CN" baseline="0" b="0" cap="none" sz="1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just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altLang="zh-CN" baseline="0" b="0" cap="none" sz="1600" i="0" kern="0" lang="en-US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just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16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</a:t>
            </a:r>
            <a:endParaRPr altLang="zh-CN" baseline="0" b="0" cap="none" sz="1600" i="0" kern="0" lang="en-US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just" indent="0" mar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altLang="en-US" baseline="0" b="0" cap="none" sz="16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文本框"/>
          <p:cNvSpPr>
            <a:spLocks noGrp="1"/>
          </p:cNvSpPr>
          <p:nvPr>
            <p:ph type="title"/>
          </p:nvPr>
        </p:nvSpPr>
        <p:spPr>
          <a:xfrm rot="0">
            <a:off x="447323" y="416759"/>
            <a:ext cx="6782400" cy="9327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5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Problem Statement:</a:t>
            </a:r>
            <a:endParaRPr altLang="zh-CN" baseline="0" b="0" cap="none" sz="3500" i="0" kern="0" lang="en-US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9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048620" name="文本框"/>
          <p:cNvSpPr>
            <a:spLocks noGrp="1"/>
          </p:cNvSpPr>
          <p:nvPr>
            <p:ph type="body" idx="1"/>
          </p:nvPr>
        </p:nvSpPr>
        <p:spPr>
          <a:xfrm rot="0">
            <a:off x="963975" y="1535474"/>
            <a:ext cx="7725600" cy="28113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2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1.Customers face difficulty in accessing food menus online.</a:t>
            </a:r>
            <a:endParaRPr altLang="zh-CN" baseline="0" b="0" cap="none" sz="22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22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2.Lack of a centralized platform for ordering and contacting the hotel.</a:t>
            </a:r>
            <a:endParaRPr altLang="zh-CN" baseline="0" b="0" cap="none" sz="22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altLang="zh-CN" baseline="0" b="0" cap="none" sz="22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3.Traditional methods of booking and ordering are time-consuming.</a:t>
            </a:r>
            <a:endParaRPr altLang="en-US" baseline="0" b="0" cap="none" sz="2200" i="0" kern="0" lang="zh-CN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文本框"/>
          <p:cNvSpPr>
            <a:spLocks noGrp="1"/>
          </p:cNvSpPr>
          <p:nvPr>
            <p:ph type="title"/>
          </p:nvPr>
        </p:nvSpPr>
        <p:spPr>
          <a:xfrm rot="0">
            <a:off x="348900" y="495750"/>
            <a:ext cx="7975800" cy="8124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4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Project Overview</a:t>
            </a:r>
            <a:r>
              <a:rPr altLang="zh-CN" baseline="0" b="0" cap="none" sz="32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:</a:t>
            </a:r>
            <a:endParaRPr altLang="en-US" baseline="0" b="0" cap="none" sz="32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048624" name="文本框"/>
          <p:cNvSpPr>
            <a:spLocks noGrp="1"/>
          </p:cNvSpPr>
          <p:nvPr>
            <p:ph type="body" idx="1"/>
          </p:nvPr>
        </p:nvSpPr>
        <p:spPr>
          <a:xfrm rot="0">
            <a:off x="1142675" y="1521700"/>
            <a:ext cx="7505699" cy="29465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1.A responsive website for a Food Hotel with attractive design.</a:t>
            </a:r>
            <a:endParaRPr altLang="zh-CN" baseline="0" b="0" cap="none" sz="2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2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2.Provides details about menu, order system, and contact information.</a:t>
            </a:r>
            <a:endParaRPr altLang="zh-CN" baseline="0" b="0" cap="none" sz="2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altLang="zh-CN" baseline="0" b="0" cap="none" sz="2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3.Enhances customer engagement with easy-to-use interface.</a:t>
            </a:r>
            <a:endParaRPr altLang="en-US" baseline="0" b="0" cap="none" sz="2600" i="0" kern="0" lang="zh-CN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文本框"/>
          <p:cNvSpPr>
            <a:spLocks noGrp="1"/>
          </p:cNvSpPr>
          <p:nvPr>
            <p:ph type="title"/>
          </p:nvPr>
        </p:nvSpPr>
        <p:spPr>
          <a:xfrm rot="0">
            <a:off x="406017" y="515093"/>
            <a:ext cx="7505699" cy="9546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End Users:</a:t>
            </a:r>
            <a:endParaRPr altLang="en-US" baseline="0" b="0" cap="none" sz="30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body" idx="1"/>
          </p:nvPr>
        </p:nvSpPr>
        <p:spPr>
          <a:xfrm rot="0">
            <a:off x="1273825" y="1469699"/>
            <a:ext cx="7050900" cy="29690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1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1.Customers:</a:t>
            </a:r>
            <a:r>
              <a:rPr altLang="zh-CN" baseline="0" b="0" cap="none" sz="21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To view menus and place food orders online.</a:t>
            </a:r>
            <a:endParaRPr altLang="zh-CN" baseline="0" b="0" cap="none" sz="21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21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2.Hotel Management</a:t>
            </a:r>
            <a:r>
              <a:rPr altLang="zh-CN" baseline="0" b="0" cap="none" sz="21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: To manage menu items and customer requests.</a:t>
            </a:r>
            <a:endParaRPr altLang="zh-CN" baseline="0" b="0" cap="none" sz="21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21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3.Visitors: </a:t>
            </a:r>
            <a:r>
              <a:rPr altLang="zh-CN" baseline="0" b="0" cap="none" sz="21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To explore the hotel services and contact details.</a:t>
            </a:r>
            <a:endParaRPr altLang="zh-CN" baseline="0" b="0" cap="none" sz="21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altLang="en-US" baseline="0" b="0" cap="none" sz="2100" i="0" kern="0" lang="zh-CN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文本框"/>
          <p:cNvSpPr>
            <a:spLocks noGrp="1"/>
          </p:cNvSpPr>
          <p:nvPr>
            <p:ph type="title"/>
          </p:nvPr>
        </p:nvSpPr>
        <p:spPr>
          <a:xfrm rot="0">
            <a:off x="295849" y="440671"/>
            <a:ext cx="7505699" cy="6791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Tools and Technologies:</a:t>
            </a:r>
            <a:endParaRPr altLang="zh-CN" baseline="0" b="0" cap="none" sz="3000" i="0" kern="0" lang="en-US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30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048632" name="文本框"/>
          <p:cNvSpPr>
            <a:spLocks noGrp="1"/>
          </p:cNvSpPr>
          <p:nvPr>
            <p:ph type="body" idx="1"/>
          </p:nvPr>
        </p:nvSpPr>
        <p:spPr>
          <a:xfrm rot="0">
            <a:off x="1287600" y="1501050"/>
            <a:ext cx="7208999" cy="3325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7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1.Frontend:</a:t>
            </a:r>
            <a:r>
              <a:rPr altLang="zh-CN" baseline="0" b="0" cap="none" sz="27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</a:t>
            </a:r>
            <a:r>
              <a:rPr altLang="zh-CN" baseline="0" b="0" cap="none" sz="27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HTML, CSS, JavaScript.</a:t>
            </a:r>
            <a:endParaRPr altLang="zh-CN" baseline="0" b="0" cap="none" sz="27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27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2.Design: </a:t>
            </a:r>
            <a:r>
              <a:rPr altLang="zh-CN" baseline="0" b="0" cap="none" sz="27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Dark blue theme with images for better UI.</a:t>
            </a:r>
            <a:endParaRPr altLang="zh-CN" baseline="0" b="0" cap="none" sz="27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27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3.Hosting/Deployment:</a:t>
            </a:r>
            <a:r>
              <a:rPr altLang="zh-CN" baseline="0" b="0" cap="none" sz="27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</a:t>
            </a:r>
            <a:r>
              <a:rPr altLang="zh-CN" baseline="0" b="0" cap="none" sz="27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GitHub for version control and portfolio sharing.</a:t>
            </a:r>
            <a:endParaRPr altLang="zh-CN" baseline="0" b="0" cap="none" sz="27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altLang="en-US" baseline="0" b="0" cap="none" sz="27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文本框"/>
          <p:cNvSpPr>
            <a:spLocks noGrp="1"/>
          </p:cNvSpPr>
          <p:nvPr>
            <p:ph type="title"/>
          </p:nvPr>
        </p:nvSpPr>
        <p:spPr>
          <a:xfrm rot="0">
            <a:off x="390250" y="473775"/>
            <a:ext cx="7755599" cy="9546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Portfolio Design and Layout:</a:t>
            </a:r>
            <a:endParaRPr altLang="zh-CN" baseline="0" b="0" cap="none" sz="3000" i="0" kern="0" lang="en-US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30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048636" name="文本框"/>
          <p:cNvSpPr>
            <a:spLocks noGrp="1"/>
          </p:cNvSpPr>
          <p:nvPr>
            <p:ph type="body" idx="1"/>
          </p:nvPr>
        </p:nvSpPr>
        <p:spPr>
          <a:xfrm rot="0">
            <a:off x="1322025" y="1428374"/>
            <a:ext cx="7002600" cy="30105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3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1.Logo on the left, Food Hotel name on the right for branding.</a:t>
            </a:r>
            <a:endParaRPr altLang="zh-CN" baseline="0" b="0" cap="none" sz="23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23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2.Menu, order section, and contact details clearly organized.</a:t>
            </a:r>
            <a:endParaRPr altLang="zh-CN" baseline="0" b="0" cap="none" sz="23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altLang="zh-CN" baseline="0" b="0" cap="none" sz="23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3.Attractive color scheme with responsive design for all devices.</a:t>
            </a:r>
            <a:endParaRPr altLang="en-US" baseline="0" b="0" cap="none" sz="2300" i="0" kern="0" lang="zh-CN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文本框"/>
          <p:cNvSpPr>
            <a:spLocks noGrp="1"/>
          </p:cNvSpPr>
          <p:nvPr>
            <p:ph type="title"/>
          </p:nvPr>
        </p:nvSpPr>
        <p:spPr>
          <a:xfrm rot="0">
            <a:off x="378475" y="404925"/>
            <a:ext cx="7505699" cy="9546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Features and Functionality</a:t>
            </a:r>
            <a:r>
              <a:rPr altLang="zh-CN" baseline="0" b="0" cap="none" sz="30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:</a:t>
            </a:r>
            <a:endParaRPr altLang="en-US" baseline="0" b="0" cap="none" sz="30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048640" name="文本框"/>
          <p:cNvSpPr>
            <a:spLocks noGrp="1"/>
          </p:cNvSpPr>
          <p:nvPr>
            <p:ph type="body" idx="1"/>
          </p:nvPr>
        </p:nvSpPr>
        <p:spPr>
          <a:xfrm rot="0">
            <a:off x="1142475" y="1359524"/>
            <a:ext cx="7505699" cy="30792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8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1.Online food menu with images and prices.</a:t>
            </a:r>
            <a:endParaRPr altLang="zh-CN" baseline="0" b="0" cap="none" sz="28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28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2.Contact form for booking and queries.</a:t>
            </a:r>
            <a:endParaRPr altLang="zh-CN" baseline="0" b="0" cap="none" sz="28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28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3.Order system integrated for better customer experience.</a:t>
            </a:r>
            <a:endParaRPr altLang="zh-CN" baseline="0" b="0" cap="none" sz="28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altLang="en-US" baseline="0" b="0" cap="none" sz="2800" i="0" kern="0" lang="zh-CN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D9D9D9"/>
      </a:dk2>
      <a:lt2>
        <a:srgbClr val="233A44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Shif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Shift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F3F3F3"/>
      </a:dk2>
      <a:lt2>
        <a:srgbClr val="158158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CPH2467</dc:creator>
  <cp:lastModifiedBy>root</cp:lastModifiedBy>
  <dcterms:created xsi:type="dcterms:W3CDTF">2025-09-19T05:06:50Z</dcterms:created>
  <dcterms:modified xsi:type="dcterms:W3CDTF">2025-09-19T05:06:50Z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33b59e17b5344581b17d046263b62b15</vt:lpwstr>
  </property>
</Properties>
</file>