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9209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US" sz="4200" spc="-10" dirty="0">
                <a:solidFill>
                  <a:srgbClr val="0000FF"/>
                </a:solidFill>
                <a:latin typeface="Calibri"/>
                <a:cs typeface="Calibri"/>
              </a:rPr>
              <a:t>NITHISH</a:t>
            </a: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24bsc</a:t>
            </a:r>
            <a:r>
              <a:rPr lang="en-US" sz="4200" dirty="0">
                <a:latin typeface="Calibri"/>
                <a:cs typeface="Calibri"/>
              </a:rPr>
              <a:t>153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spc="-50" dirty="0">
                <a:latin typeface="Calibri"/>
                <a:cs typeface="Calibri"/>
              </a:rPr>
              <a:t>&amp;</a:t>
            </a:r>
            <a:r>
              <a:rPr lang="en-IN" sz="4200" spc="-50" dirty="0">
                <a:latin typeface="Calibri"/>
                <a:cs typeface="Calibri"/>
              </a:rPr>
              <a:t>96FEF5A42DB50C3905D4D526AE324914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US" sz="4200" dirty="0">
                <a:latin typeface="Calibri"/>
                <a:cs typeface="Calibri"/>
              </a:rPr>
              <a:t>C</a:t>
            </a:r>
            <a:r>
              <a:rPr sz="4200" dirty="0">
                <a:latin typeface="Calibri"/>
                <a:cs typeface="Calibri"/>
              </a:rPr>
              <a:t>.</a:t>
            </a:r>
            <a:r>
              <a:rPr lang="en-US" sz="4200" dirty="0">
                <a:latin typeface="Calibri"/>
                <a:cs typeface="Calibri"/>
              </a:rPr>
              <a:t>A,</a:t>
            </a:r>
            <a:r>
              <a:rPr sz="4200" spc="-130" dirty="0">
                <a:latin typeface="Calibri"/>
                <a:cs typeface="Calibri"/>
              </a:rPr>
              <a:t> </a:t>
            </a:r>
            <a:r>
              <a:rPr sz="4200">
                <a:latin typeface="Calibri"/>
                <a:cs typeface="Calibri"/>
              </a:rPr>
              <a:t>Computer</a:t>
            </a:r>
            <a:r>
              <a:rPr sz="4200" spc="-130">
                <a:latin typeface="Calibri"/>
                <a:cs typeface="Calibri"/>
              </a:rPr>
              <a:t> </a:t>
            </a:r>
            <a:r>
              <a:rPr lang="en-US" sz="4200" spc="-10">
                <a:latin typeface="Calibri"/>
                <a:cs typeface="Calibri"/>
              </a:rPr>
              <a:t>APPLICATION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3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433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guna sekar</cp:lastModifiedBy>
  <cp:revision>1</cp:revision>
  <dcterms:created xsi:type="dcterms:W3CDTF">2025-09-10T07:28:47Z</dcterms:created>
  <dcterms:modified xsi:type="dcterms:W3CDTF">2025-09-13T08:25:46Z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