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7"/>
  </p:notesMasterIdLst>
  <p:sldIdLst>
    <p:sldId id="256" r:id="rId2"/>
    <p:sldId id="257"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E0E1-0FA7-4C94-8A5A-042F4E76BE6A}" type="datetimeFigureOut">
              <a:rPr lang="en-IN" smtClean="0"/>
              <a:t>28-02-2022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53FE6-E831-409A-BA48-53281B7BB092}" type="slidenum">
              <a:rPr lang="en-IN" smtClean="0"/>
              <a:t>‹#›</a:t>
            </a:fld>
            <a:endParaRPr lang="en-IN"/>
          </a:p>
        </p:txBody>
      </p:sp>
    </p:spTree>
    <p:extLst>
      <p:ext uri="{BB962C8B-B14F-4D97-AF65-F5344CB8AC3E}">
        <p14:creationId xmlns:p14="http://schemas.microsoft.com/office/powerpoint/2010/main" val="315591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953FE6-E831-409A-BA48-53281B7BB092}" type="slidenum">
              <a:rPr lang="en-IN" smtClean="0"/>
              <a:t>1</a:t>
            </a:fld>
            <a:endParaRPr lang="en-IN"/>
          </a:p>
        </p:txBody>
      </p:sp>
    </p:spTree>
    <p:extLst>
      <p:ext uri="{BB962C8B-B14F-4D97-AF65-F5344CB8AC3E}">
        <p14:creationId xmlns:p14="http://schemas.microsoft.com/office/powerpoint/2010/main" val="343819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7ECB-8DF2-4D0A-A544-D0E03545D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550510-0542-4894-9D25-99FE016FF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297E10-F66D-47EB-B8BC-9F0FE7B561C5}"/>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5" name="Footer Placeholder 4">
            <a:extLst>
              <a:ext uri="{FF2B5EF4-FFF2-40B4-BE49-F238E27FC236}">
                <a16:creationId xmlns:a16="http://schemas.microsoft.com/office/drawing/2014/main" id="{17222D5A-A73C-4257-8EDA-DCE7412CE2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2E964DA-BC8B-4F8D-8CD0-9B31F0EC36B7}"/>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415990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24B1-EB18-4ED6-94DB-5E612151EA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F721F2-DC98-4B3F-92F5-3F0C4C4568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241C2-A5B2-4605-95A5-92F737158FA5}"/>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5" name="Footer Placeholder 4">
            <a:extLst>
              <a:ext uri="{FF2B5EF4-FFF2-40B4-BE49-F238E27FC236}">
                <a16:creationId xmlns:a16="http://schemas.microsoft.com/office/drawing/2014/main" id="{5684153D-EEC6-4C83-AEAA-172D96A780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9B1339-5EBD-427D-8C3A-25853EA5FAC8}"/>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306547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A868E-647E-4201-A448-79376D9AAE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195250-5121-42AB-A91A-3701798F0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F78D0-093C-444C-A284-0DEF5232C6CF}"/>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5" name="Footer Placeholder 4">
            <a:extLst>
              <a:ext uri="{FF2B5EF4-FFF2-40B4-BE49-F238E27FC236}">
                <a16:creationId xmlns:a16="http://schemas.microsoft.com/office/drawing/2014/main" id="{06A1037C-8326-493D-B68B-FED5F7044A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E4989E7-C955-4CA2-921B-2A9043FEBC10}"/>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193574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1E9C-D70A-4EE1-A20F-4EAF68E5AD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81D1D9-3ACE-4004-A2EA-9469406E8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51882-72CC-4DE6-97C9-C550F475E8FF}"/>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5" name="Footer Placeholder 4">
            <a:extLst>
              <a:ext uri="{FF2B5EF4-FFF2-40B4-BE49-F238E27FC236}">
                <a16:creationId xmlns:a16="http://schemas.microsoft.com/office/drawing/2014/main" id="{320F6393-1715-4AC5-BA13-9552FEAD07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40098F-8FEF-4B87-8A1B-AEBD4CA9095D}"/>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373817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BE7E-4884-4966-914C-B249E044B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1D60A0-8B53-4199-9263-C79790309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2432A0-EB99-441C-942E-8DAE0D03EBE5}"/>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5" name="Footer Placeholder 4">
            <a:extLst>
              <a:ext uri="{FF2B5EF4-FFF2-40B4-BE49-F238E27FC236}">
                <a16:creationId xmlns:a16="http://schemas.microsoft.com/office/drawing/2014/main" id="{91E9A6BF-75DE-47B9-A583-F3833B3065A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AAF85F9-E6AB-4E74-AF4A-3600F2B4E673}"/>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315296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7A39-306C-4F5E-A630-45B2EE6275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72FAE5-EE3E-4EBD-B2F5-14971E43F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82F39F-F47F-42EB-A354-6694EFDB42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B1A354-F855-4518-AEA1-63ED541FAD45}"/>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6" name="Footer Placeholder 5">
            <a:extLst>
              <a:ext uri="{FF2B5EF4-FFF2-40B4-BE49-F238E27FC236}">
                <a16:creationId xmlns:a16="http://schemas.microsoft.com/office/drawing/2014/main" id="{50088D18-EDF3-417E-9FB4-3E2A092FBA5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83E243F-FA05-485F-98CB-CE51F83A42CC}"/>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421327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830E-4887-4F98-A6F3-E1448E3FBA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43561-54DC-44E4-AC45-E10B61B2D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A8D2ED-FA9C-4E9C-8C45-773DFE1BA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65E7C5-5D5C-4C7C-8474-147B26949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3CC36-D973-4CF1-97CE-0D79C87A9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712E76-0476-4034-97DF-CBECCCDBEA7A}"/>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8" name="Footer Placeholder 7">
            <a:extLst>
              <a:ext uri="{FF2B5EF4-FFF2-40B4-BE49-F238E27FC236}">
                <a16:creationId xmlns:a16="http://schemas.microsoft.com/office/drawing/2014/main" id="{EDEE78E8-620C-4333-B5D2-5F447902D14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A483CA3-EC5B-4584-8125-4A00F8A37E8D}"/>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244686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171A-1199-4247-ACB3-E6C4797ABA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7BF636-D19E-4D79-A3A8-979B6BA75BC3}"/>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4" name="Footer Placeholder 3">
            <a:extLst>
              <a:ext uri="{FF2B5EF4-FFF2-40B4-BE49-F238E27FC236}">
                <a16:creationId xmlns:a16="http://schemas.microsoft.com/office/drawing/2014/main" id="{81029612-6C91-4A5D-AD88-5F92F8E9952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554B37A-ACEA-4654-B819-B19F122F5F65}"/>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336316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30E01D-07A0-4253-A997-75792DCD6328}"/>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3" name="Footer Placeholder 2">
            <a:extLst>
              <a:ext uri="{FF2B5EF4-FFF2-40B4-BE49-F238E27FC236}">
                <a16:creationId xmlns:a16="http://schemas.microsoft.com/office/drawing/2014/main" id="{CC3A5D27-F3EC-490C-9594-6C875C04FAD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0E3F5C3-9E98-49D9-A62D-D2F6B785246E}"/>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83471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93EC-BB76-44C9-ABAC-F8990B442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410F98-7F9D-437F-A260-66360D520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7F1049-915B-48D7-8F8A-14019CAC6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1C424-99B8-4409-A167-8A5F502F865F}"/>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6" name="Footer Placeholder 5">
            <a:extLst>
              <a:ext uri="{FF2B5EF4-FFF2-40B4-BE49-F238E27FC236}">
                <a16:creationId xmlns:a16="http://schemas.microsoft.com/office/drawing/2014/main" id="{75A218F5-42D9-4954-B28D-8EEB0D17F3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2281206-1031-4E19-8BE9-B31ABABB9077}"/>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378446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66F2-B02F-4936-869F-C140C0284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F9DA1B-C5EF-4811-BAB1-5CD6EBABA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AD47037-0C68-4C62-9321-547605238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3016A-6C54-487A-9BAD-5FED48B15E32}"/>
              </a:ext>
            </a:extLst>
          </p:cNvPr>
          <p:cNvSpPr>
            <a:spLocks noGrp="1"/>
          </p:cNvSpPr>
          <p:nvPr>
            <p:ph type="dt" sz="half" idx="10"/>
          </p:nvPr>
        </p:nvSpPr>
        <p:spPr/>
        <p:txBody>
          <a:bodyPr/>
          <a:lstStyle/>
          <a:p>
            <a:fld id="{C2F92E67-4E43-45D5-8CC9-250E194922BC}" type="datetimeFigureOut">
              <a:rPr lang="en-IN" smtClean="0"/>
              <a:t>28-02-2022</a:t>
            </a:fld>
            <a:endParaRPr lang="en-IN" dirty="0"/>
          </a:p>
        </p:txBody>
      </p:sp>
      <p:sp>
        <p:nvSpPr>
          <p:cNvPr id="6" name="Footer Placeholder 5">
            <a:extLst>
              <a:ext uri="{FF2B5EF4-FFF2-40B4-BE49-F238E27FC236}">
                <a16:creationId xmlns:a16="http://schemas.microsoft.com/office/drawing/2014/main" id="{DAEF40A5-A51A-4E8C-9860-853397A6392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43D7DB2-E65E-4F92-83C7-69485505A3B3}"/>
              </a:ext>
            </a:extLst>
          </p:cNvPr>
          <p:cNvSpPr>
            <a:spLocks noGrp="1"/>
          </p:cNvSpPr>
          <p:nvPr>
            <p:ph type="sldNum" sz="quarter" idx="12"/>
          </p:nvPr>
        </p:nvSpPr>
        <p:spPr/>
        <p:txBody>
          <a:bodyPr/>
          <a:lstStyle/>
          <a:p>
            <a:fld id="{ABAD42B7-494D-4A4A-8F7E-B556DF07FDFE}" type="slidenum">
              <a:rPr lang="en-IN" smtClean="0"/>
              <a:t>‹#›</a:t>
            </a:fld>
            <a:endParaRPr lang="en-IN" dirty="0"/>
          </a:p>
        </p:txBody>
      </p:sp>
    </p:spTree>
    <p:extLst>
      <p:ext uri="{BB962C8B-B14F-4D97-AF65-F5344CB8AC3E}">
        <p14:creationId xmlns:p14="http://schemas.microsoft.com/office/powerpoint/2010/main" val="234899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A2593F-1C42-420E-9219-4A718D416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BCB033-4B2E-4B53-A554-D910F1299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47990-FA20-4088-8643-231747237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92E67-4E43-45D5-8CC9-250E194922BC}" type="datetimeFigureOut">
              <a:rPr lang="en-IN" smtClean="0"/>
              <a:t>28-02-2022</a:t>
            </a:fld>
            <a:endParaRPr lang="en-IN" dirty="0"/>
          </a:p>
        </p:txBody>
      </p:sp>
      <p:sp>
        <p:nvSpPr>
          <p:cNvPr id="5" name="Footer Placeholder 4">
            <a:extLst>
              <a:ext uri="{FF2B5EF4-FFF2-40B4-BE49-F238E27FC236}">
                <a16:creationId xmlns:a16="http://schemas.microsoft.com/office/drawing/2014/main" id="{B4B00876-0BAA-4382-89A4-6F195EC7C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6888C27-5FE2-4838-9CC2-3C1CC9100E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D42B7-494D-4A4A-8F7E-B556DF07FDFE}" type="slidenum">
              <a:rPr lang="en-IN" smtClean="0"/>
              <a:t>‹#›</a:t>
            </a:fld>
            <a:endParaRPr lang="en-IN" dirty="0"/>
          </a:p>
        </p:txBody>
      </p:sp>
    </p:spTree>
    <p:extLst>
      <p:ext uri="{BB962C8B-B14F-4D97-AF65-F5344CB8AC3E}">
        <p14:creationId xmlns:p14="http://schemas.microsoft.com/office/powerpoint/2010/main" val="216777355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807C3-3F68-47BF-BA98-7C4A53C9D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59" y="641023"/>
            <a:ext cx="4463591" cy="4463591"/>
          </a:xfrm>
          <a:prstGeom prst="rect">
            <a:avLst/>
          </a:prstGeom>
        </p:spPr>
      </p:pic>
      <p:sp>
        <p:nvSpPr>
          <p:cNvPr id="6" name="TextBox 5">
            <a:extLst>
              <a:ext uri="{FF2B5EF4-FFF2-40B4-BE49-F238E27FC236}">
                <a16:creationId xmlns:a16="http://schemas.microsoft.com/office/drawing/2014/main" id="{FCF9507D-F4D0-4EA6-9A65-BFE3CA736177}"/>
              </a:ext>
            </a:extLst>
          </p:cNvPr>
          <p:cNvSpPr txBox="1"/>
          <p:nvPr/>
        </p:nvSpPr>
        <p:spPr>
          <a:xfrm>
            <a:off x="4656841" y="1717896"/>
            <a:ext cx="7021953" cy="3477875"/>
          </a:xfrm>
          <a:prstGeom prst="rect">
            <a:avLst/>
          </a:prstGeom>
          <a:noFill/>
        </p:spPr>
        <p:txBody>
          <a:bodyPr wrap="square" rtlCol="0">
            <a:spAutoFit/>
          </a:bodyPr>
          <a:lstStyle/>
          <a:p>
            <a:r>
              <a:rPr lang="en-IN" sz="2800" dirty="0">
                <a:latin typeface="Comic Sans MS" panose="030F0702030302020204" pitchFamily="66" charset="0"/>
              </a:rPr>
              <a:t>Team Name : XOR</a:t>
            </a:r>
          </a:p>
          <a:p>
            <a:endParaRPr lang="en-IN" sz="2800" dirty="0">
              <a:latin typeface="Comic Sans MS" panose="030F0702030302020204" pitchFamily="66" charset="0"/>
            </a:endParaRPr>
          </a:p>
          <a:p>
            <a:r>
              <a:rPr lang="en-IN" sz="2800" dirty="0">
                <a:latin typeface="Comic Sans MS" panose="030F0702030302020204" pitchFamily="66" charset="0"/>
              </a:rPr>
              <a:t>Application Name: </a:t>
            </a:r>
            <a:r>
              <a:rPr lang="en-IN" sz="3600" dirty="0">
                <a:solidFill>
                  <a:srgbClr val="FF0000"/>
                </a:solidFill>
                <a:latin typeface="Comic Sans MS" panose="030F0702030302020204" pitchFamily="66" charset="0"/>
              </a:rPr>
              <a:t>S</a:t>
            </a:r>
            <a:r>
              <a:rPr lang="en-IN" sz="2800" dirty="0">
                <a:latin typeface="Comic Sans MS" panose="030F0702030302020204" pitchFamily="66" charset="0"/>
              </a:rPr>
              <a:t>WAPPILY</a:t>
            </a:r>
          </a:p>
          <a:p>
            <a:pPr algn="ctr"/>
            <a:endParaRPr lang="en-IN" sz="2800" dirty="0">
              <a:latin typeface="Comic Sans MS" panose="030F0702030302020204" pitchFamily="66" charset="0"/>
            </a:endParaRPr>
          </a:p>
          <a:p>
            <a:pPr algn="ctr"/>
            <a:endParaRPr lang="en-IN" sz="2800" dirty="0">
              <a:latin typeface="Comic Sans MS" panose="030F0702030302020204" pitchFamily="66" charset="0"/>
            </a:endParaRPr>
          </a:p>
          <a:p>
            <a:pPr algn="ctr"/>
            <a:r>
              <a:rPr lang="en-US" sz="3600" dirty="0">
                <a:solidFill>
                  <a:schemeClr val="accent1"/>
                </a:solidFill>
                <a:latin typeface="Consolas" panose="020B0609020204030204" pitchFamily="49" charset="0"/>
              </a:rPr>
              <a:t>s</a:t>
            </a:r>
            <a:r>
              <a:rPr lang="en-US" sz="2800" dirty="0">
                <a:solidFill>
                  <a:schemeClr val="accent1">
                    <a:lumMod val="75000"/>
                  </a:schemeClr>
                </a:solidFill>
                <a:latin typeface="Consolas" panose="020B0609020204030204" pitchFamily="49" charset="0"/>
              </a:rPr>
              <a:t>wap products happily with</a:t>
            </a:r>
          </a:p>
          <a:p>
            <a:pPr algn="ctr"/>
            <a:r>
              <a:rPr lang="en-US" sz="3600" b="1" i="1" dirty="0">
                <a:solidFill>
                  <a:srgbClr val="FF0000"/>
                </a:solidFill>
                <a:effectLst>
                  <a:outerShdw blurRad="38100" dist="38100" dir="2700000" algn="tl">
                    <a:srgbClr val="000000">
                      <a:alpha val="43137"/>
                    </a:srgbClr>
                  </a:outerShdw>
                </a:effectLst>
                <a:latin typeface="Consolas" panose="020B0609020204030204" pitchFamily="49" charset="0"/>
              </a:rPr>
              <a:t>S</a:t>
            </a:r>
            <a:r>
              <a:rPr lang="en-US" sz="3200" b="1" i="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WAPPILY</a:t>
            </a:r>
            <a:endParaRPr lang="en-IN" sz="3200" b="1" i="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4826054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D0F068-D3F2-4507-80E0-537C25277ECB}"/>
              </a:ext>
            </a:extLst>
          </p:cNvPr>
          <p:cNvSpPr txBox="1"/>
          <p:nvPr/>
        </p:nvSpPr>
        <p:spPr>
          <a:xfrm flipH="1">
            <a:off x="3570671" y="555810"/>
            <a:ext cx="5176163" cy="646331"/>
          </a:xfrm>
          <a:prstGeom prst="rect">
            <a:avLst/>
          </a:prstGeom>
          <a:noFill/>
        </p:spPr>
        <p:txBody>
          <a:bodyPr wrap="square" rtlCol="0">
            <a:spAutoFit/>
          </a:bodyPr>
          <a:lstStyle/>
          <a:p>
            <a:pPr algn="ctr"/>
            <a:r>
              <a:rPr lang="en-IN" sz="3600" dirty="0">
                <a:solidFill>
                  <a:srgbClr val="FF0000"/>
                </a:solidFill>
                <a:latin typeface="Comic Sans MS" panose="030F0702030302020204" pitchFamily="66" charset="0"/>
              </a:rPr>
              <a:t>T</a:t>
            </a:r>
            <a:r>
              <a:rPr lang="en-IN" sz="2800" dirty="0">
                <a:latin typeface="Comic Sans MS" panose="030F0702030302020204" pitchFamily="66" charset="0"/>
              </a:rPr>
              <a:t>EAM MEMBERS</a:t>
            </a:r>
          </a:p>
        </p:txBody>
      </p:sp>
      <p:sp>
        <p:nvSpPr>
          <p:cNvPr id="7" name="TextBox 6">
            <a:extLst>
              <a:ext uri="{FF2B5EF4-FFF2-40B4-BE49-F238E27FC236}">
                <a16:creationId xmlns:a16="http://schemas.microsoft.com/office/drawing/2014/main" id="{0AF31276-9C0D-42E3-8FF0-FDCC6894A60D}"/>
              </a:ext>
            </a:extLst>
          </p:cNvPr>
          <p:cNvSpPr txBox="1"/>
          <p:nvPr/>
        </p:nvSpPr>
        <p:spPr>
          <a:xfrm>
            <a:off x="1031681" y="1539250"/>
            <a:ext cx="7790329" cy="2677656"/>
          </a:xfrm>
          <a:prstGeom prst="rect">
            <a:avLst/>
          </a:prstGeom>
          <a:noFill/>
        </p:spPr>
        <p:txBody>
          <a:bodyPr wrap="square" numCol="1" spcCol="360000" rtlCol="0">
            <a:spAutoFit/>
          </a:bodyPr>
          <a:lstStyle/>
          <a:p>
            <a:r>
              <a:rPr lang="en-IN" sz="2400" dirty="0">
                <a:solidFill>
                  <a:schemeClr val="accent1">
                    <a:lumMod val="75000"/>
                  </a:schemeClr>
                </a:solidFill>
                <a:latin typeface="Consolas" panose="020B0609020204030204" pitchFamily="49" charset="0"/>
              </a:rPr>
              <a:t>NITHISH KUMAR A R     - DESIGNING</a:t>
            </a:r>
          </a:p>
          <a:p>
            <a:r>
              <a:rPr lang="en-IN" sz="2400" dirty="0">
                <a:solidFill>
                  <a:schemeClr val="accent1">
                    <a:lumMod val="75000"/>
                  </a:schemeClr>
                </a:solidFill>
                <a:latin typeface="Consolas" panose="020B0609020204030204" pitchFamily="49" charset="0"/>
              </a:rPr>
              <a:t>     </a:t>
            </a:r>
          </a:p>
          <a:p>
            <a:r>
              <a:rPr lang="en-IN" sz="2400" dirty="0">
                <a:solidFill>
                  <a:schemeClr val="accent1">
                    <a:lumMod val="75000"/>
                  </a:schemeClr>
                </a:solidFill>
                <a:latin typeface="Consolas" panose="020B0609020204030204" pitchFamily="49" charset="0"/>
              </a:rPr>
              <a:t>PREM KUMAR S          - DESIGNING </a:t>
            </a:r>
          </a:p>
          <a:p>
            <a:endParaRPr lang="en-IN" sz="2400" dirty="0">
              <a:solidFill>
                <a:schemeClr val="accent1">
                  <a:lumMod val="75000"/>
                </a:schemeClr>
              </a:solidFill>
              <a:latin typeface="Consolas" panose="020B0609020204030204" pitchFamily="49" charset="0"/>
            </a:endParaRPr>
          </a:p>
          <a:p>
            <a:r>
              <a:rPr lang="en-IN" sz="2400" dirty="0">
                <a:solidFill>
                  <a:schemeClr val="accent1">
                    <a:lumMod val="75000"/>
                  </a:schemeClr>
                </a:solidFill>
                <a:latin typeface="Consolas" panose="020B0609020204030204" pitchFamily="49" charset="0"/>
              </a:rPr>
              <a:t>KRISHNA VIGASHINI R G - PRESENTATION</a:t>
            </a:r>
          </a:p>
          <a:p>
            <a:endParaRPr lang="en-IN" sz="2400" dirty="0">
              <a:solidFill>
                <a:schemeClr val="accent1">
                  <a:lumMod val="75000"/>
                </a:schemeClr>
              </a:solidFill>
              <a:latin typeface="Consolas" panose="020B0609020204030204" pitchFamily="49" charset="0"/>
            </a:endParaRPr>
          </a:p>
          <a:p>
            <a:r>
              <a:rPr lang="en-IN" sz="2400" dirty="0">
                <a:solidFill>
                  <a:schemeClr val="accent1">
                    <a:lumMod val="75000"/>
                  </a:schemeClr>
                </a:solidFill>
                <a:latin typeface="Consolas" panose="020B0609020204030204" pitchFamily="49" charset="0"/>
              </a:rPr>
              <a:t>NITHISH D             - PRESENTATION</a:t>
            </a:r>
          </a:p>
        </p:txBody>
      </p:sp>
      <p:sp>
        <p:nvSpPr>
          <p:cNvPr id="2" name="TextBox 1">
            <a:extLst>
              <a:ext uri="{FF2B5EF4-FFF2-40B4-BE49-F238E27FC236}">
                <a16:creationId xmlns:a16="http://schemas.microsoft.com/office/drawing/2014/main" id="{8B73AF29-7977-416B-8892-3F785BC9A401}"/>
              </a:ext>
            </a:extLst>
          </p:cNvPr>
          <p:cNvSpPr txBox="1"/>
          <p:nvPr/>
        </p:nvSpPr>
        <p:spPr>
          <a:xfrm>
            <a:off x="1099563" y="4554015"/>
            <a:ext cx="7647272" cy="2062103"/>
          </a:xfrm>
          <a:prstGeom prst="rect">
            <a:avLst/>
          </a:prstGeom>
          <a:noFill/>
        </p:spPr>
        <p:txBody>
          <a:bodyPr wrap="square" rtlCol="0">
            <a:spAutoFit/>
          </a:bodyPr>
          <a:lstStyle/>
          <a:p>
            <a:r>
              <a:rPr lang="en-US" sz="3200" b="1" dirty="0">
                <a:solidFill>
                  <a:srgbClr val="FF0000"/>
                </a:solidFill>
              </a:rPr>
              <a:t>A</a:t>
            </a:r>
            <a:r>
              <a:rPr lang="en-US" sz="2400" b="1" dirty="0"/>
              <a:t>BOUT:</a:t>
            </a:r>
          </a:p>
          <a:p>
            <a:r>
              <a:rPr lang="en-US" sz="2400" dirty="0"/>
              <a:t>        The leading trends fits the major part for trading in order bringing the digital exchange. Eventhough we have the currency exchange, we have brought a novelty in exchanging the products under one app SWAPPILY</a:t>
            </a:r>
            <a:endParaRPr lang="en-IN" sz="2400" dirty="0"/>
          </a:p>
        </p:txBody>
      </p:sp>
    </p:spTree>
    <p:extLst>
      <p:ext uri="{BB962C8B-B14F-4D97-AF65-F5344CB8AC3E}">
        <p14:creationId xmlns:p14="http://schemas.microsoft.com/office/powerpoint/2010/main" val="41366869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ECEEA-F000-4443-A687-20538AEDB297}"/>
              </a:ext>
            </a:extLst>
          </p:cNvPr>
          <p:cNvSpPr txBox="1"/>
          <p:nvPr/>
        </p:nvSpPr>
        <p:spPr>
          <a:xfrm>
            <a:off x="860613" y="1362635"/>
            <a:ext cx="9843246" cy="4616648"/>
          </a:xfrm>
          <a:prstGeom prst="rect">
            <a:avLst/>
          </a:prstGeom>
          <a:noFill/>
        </p:spPr>
        <p:txBody>
          <a:bodyPr wrap="square" rtlCol="0">
            <a:spAutoFit/>
          </a:bodyPr>
          <a:lstStyle/>
          <a:p>
            <a:r>
              <a:rPr lang="en-US" dirty="0"/>
              <a:t>.</a:t>
            </a:r>
          </a:p>
          <a:p>
            <a:endParaRPr lang="en-US" dirty="0"/>
          </a:p>
          <a:p>
            <a:r>
              <a:rPr lang="en-US" sz="2400" b="1" dirty="0"/>
              <a:t>ABSTRACT:</a:t>
            </a:r>
          </a:p>
          <a:p>
            <a:r>
              <a:rPr lang="en-US" sz="2400" b="1" dirty="0"/>
              <a:t>        </a:t>
            </a:r>
            <a:r>
              <a:rPr lang="en-US" sz="2400" dirty="0"/>
              <a:t>SWAPPILY mainly focuses on the idea of exchanging products between individuals without using  any form of currency.</a:t>
            </a:r>
          </a:p>
          <a:p>
            <a:endParaRPr lang="en-US" sz="2400" b="1" dirty="0"/>
          </a:p>
          <a:p>
            <a:r>
              <a:rPr lang="en-US" sz="2400" b="1" dirty="0"/>
              <a:t>CONCEPT:</a:t>
            </a:r>
          </a:p>
          <a:p>
            <a:r>
              <a:rPr lang="en-US" dirty="0"/>
              <a:t>        </a:t>
            </a:r>
            <a:r>
              <a:rPr lang="en-US" sz="2400" dirty="0"/>
              <a:t>The main motto of SWAPPILY is to make people exchange their products for fulfilling their needs . A product which is unnecessary in one’s life, might be a useful thing in other’s life. This way of mutual trading gives people a minimalist mindset to lead a more focused and happy life with only essential things .</a:t>
            </a:r>
          </a:p>
          <a:p>
            <a:endParaRPr lang="en-US" dirty="0"/>
          </a:p>
        </p:txBody>
      </p:sp>
      <p:sp>
        <p:nvSpPr>
          <p:cNvPr id="4" name="TextBox 3">
            <a:extLst>
              <a:ext uri="{FF2B5EF4-FFF2-40B4-BE49-F238E27FC236}">
                <a16:creationId xmlns:a16="http://schemas.microsoft.com/office/drawing/2014/main" id="{B02B8E28-ADF5-418D-AD0B-8E56235D3715}"/>
              </a:ext>
            </a:extLst>
          </p:cNvPr>
          <p:cNvSpPr txBox="1"/>
          <p:nvPr/>
        </p:nvSpPr>
        <p:spPr>
          <a:xfrm>
            <a:off x="3177989" y="352119"/>
            <a:ext cx="5208494" cy="830997"/>
          </a:xfrm>
          <a:prstGeom prst="rect">
            <a:avLst/>
          </a:prstGeom>
          <a:noFill/>
        </p:spPr>
        <p:txBody>
          <a:bodyPr wrap="square" rtlCol="0">
            <a:spAutoFit/>
          </a:bodyPr>
          <a:lstStyle/>
          <a:p>
            <a:pPr algn="ctr"/>
            <a:r>
              <a:rPr lang="en-IN" sz="4800" dirty="0">
                <a:solidFill>
                  <a:srgbClr val="FF0000"/>
                </a:solidFill>
                <a:latin typeface="Eras Demi ITC" panose="020B0805030504020804" pitchFamily="34" charset="0"/>
              </a:rPr>
              <a:t>s</a:t>
            </a:r>
            <a:r>
              <a:rPr lang="en-IN" sz="2800" dirty="0">
                <a:solidFill>
                  <a:schemeClr val="accent1">
                    <a:lumMod val="50000"/>
                  </a:schemeClr>
                </a:solidFill>
                <a:latin typeface="Eras Demi ITC" panose="020B0805030504020804" pitchFamily="34" charset="0"/>
              </a:rPr>
              <a:t>WAPPILY</a:t>
            </a:r>
          </a:p>
        </p:txBody>
      </p:sp>
      <p:pic>
        <p:nvPicPr>
          <p:cNvPr id="6" name="Picture 5">
            <a:extLst>
              <a:ext uri="{FF2B5EF4-FFF2-40B4-BE49-F238E27FC236}">
                <a16:creationId xmlns:a16="http://schemas.microsoft.com/office/drawing/2014/main" id="{E3310657-444B-4425-8F48-61CEC18D9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985" y="230633"/>
            <a:ext cx="1263977" cy="1263977"/>
          </a:xfrm>
          <a:prstGeom prst="rect">
            <a:avLst/>
          </a:prstGeom>
        </p:spPr>
      </p:pic>
    </p:spTree>
    <p:extLst>
      <p:ext uri="{BB962C8B-B14F-4D97-AF65-F5344CB8AC3E}">
        <p14:creationId xmlns:p14="http://schemas.microsoft.com/office/powerpoint/2010/main" val="35310492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47D08-19D1-4BD2-A689-CF6C1F5A51B5}"/>
              </a:ext>
            </a:extLst>
          </p:cNvPr>
          <p:cNvSpPr txBox="1"/>
          <p:nvPr/>
        </p:nvSpPr>
        <p:spPr>
          <a:xfrm>
            <a:off x="2224726" y="631596"/>
            <a:ext cx="6994689" cy="769441"/>
          </a:xfrm>
          <a:prstGeom prst="rect">
            <a:avLst/>
          </a:prstGeom>
          <a:noFill/>
        </p:spPr>
        <p:txBody>
          <a:bodyPr wrap="square" rtlCol="0">
            <a:spAutoFit/>
          </a:bodyPr>
          <a:lstStyle/>
          <a:p>
            <a:pPr algn="ctr"/>
            <a:r>
              <a:rPr lang="en-IN" sz="4400" dirty="0">
                <a:solidFill>
                  <a:srgbClr val="FF0000"/>
                </a:solidFill>
                <a:latin typeface="Eras Demi ITC" panose="020B0805030504020804" pitchFamily="34" charset="0"/>
              </a:rPr>
              <a:t>N</a:t>
            </a:r>
            <a:r>
              <a:rPr lang="en-IN" sz="2400" dirty="0">
                <a:solidFill>
                  <a:schemeClr val="accent1">
                    <a:lumMod val="50000"/>
                  </a:schemeClr>
                </a:solidFill>
                <a:latin typeface="Eras Demi ITC" panose="020B0805030504020804" pitchFamily="34" charset="0"/>
              </a:rPr>
              <a:t>OVELTY</a:t>
            </a:r>
          </a:p>
        </p:txBody>
      </p:sp>
      <p:sp>
        <p:nvSpPr>
          <p:cNvPr id="3" name="TextBox 2">
            <a:extLst>
              <a:ext uri="{FF2B5EF4-FFF2-40B4-BE49-F238E27FC236}">
                <a16:creationId xmlns:a16="http://schemas.microsoft.com/office/drawing/2014/main" id="{00FE6142-588C-4555-A224-679E1725B5D5}"/>
              </a:ext>
            </a:extLst>
          </p:cNvPr>
          <p:cNvSpPr txBox="1"/>
          <p:nvPr/>
        </p:nvSpPr>
        <p:spPr>
          <a:xfrm>
            <a:off x="6728382" y="2440752"/>
            <a:ext cx="4982066" cy="4708981"/>
          </a:xfrm>
          <a:prstGeom prst="rect">
            <a:avLst/>
          </a:prstGeom>
          <a:noFill/>
        </p:spPr>
        <p:txBody>
          <a:bodyPr wrap="square" rtlCol="0">
            <a:spAutoFit/>
          </a:bodyPr>
          <a:lstStyle/>
          <a:p>
            <a:r>
              <a:rPr lang="en-IN" sz="2800" dirty="0">
                <a:latin typeface="Sitka Display" pitchFamily="2" charset="0"/>
              </a:rPr>
              <a:t>We have brought a novelty in our application by</a:t>
            </a:r>
            <a:r>
              <a:rPr lang="en-US" sz="2800" dirty="0">
                <a:latin typeface="Sitka Display" pitchFamily="2" charset="0"/>
              </a:rPr>
              <a:t> mainly focusing on the idea of exchanging products between individuals without using any form of currency.</a:t>
            </a:r>
          </a:p>
          <a:p>
            <a:r>
              <a:rPr lang="en-US" sz="2800" b="1" dirty="0">
                <a:solidFill>
                  <a:srgbClr val="FF0000"/>
                </a:solidFill>
                <a:latin typeface="Sitka Display" pitchFamily="2" charset="0"/>
              </a:rPr>
              <a:t>S</a:t>
            </a:r>
            <a:r>
              <a:rPr lang="en-US" sz="2800" dirty="0">
                <a:latin typeface="Sitka Display" pitchFamily="2" charset="0"/>
              </a:rPr>
              <a:t>WAPPILY helps people to exchange their products for fulfilling their needs.</a:t>
            </a:r>
          </a:p>
          <a:p>
            <a:r>
              <a:rPr lang="en-US" sz="2800" dirty="0">
                <a:latin typeface="Sitka Display" pitchFamily="2" charset="0"/>
              </a:rPr>
              <a:t> </a:t>
            </a:r>
          </a:p>
          <a:p>
            <a:endParaRPr lang="en-IN" sz="2400" dirty="0">
              <a:latin typeface="Tw Cen MT" panose="020B0602020104020603" pitchFamily="34" charset="0"/>
            </a:endParaRPr>
          </a:p>
          <a:p>
            <a:endParaRPr lang="en-IN" sz="2400" dirty="0">
              <a:latin typeface="Tw Cen MT" panose="020B0602020104020603" pitchFamily="34" charset="0"/>
            </a:endParaRPr>
          </a:p>
        </p:txBody>
      </p:sp>
      <p:pic>
        <p:nvPicPr>
          <p:cNvPr id="5" name="Picture 4">
            <a:extLst>
              <a:ext uri="{FF2B5EF4-FFF2-40B4-BE49-F238E27FC236}">
                <a16:creationId xmlns:a16="http://schemas.microsoft.com/office/drawing/2014/main" id="{393A17BF-1CDF-48BE-9F10-4D994F18D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77" y="1532327"/>
            <a:ext cx="5746923" cy="3925793"/>
          </a:xfrm>
          <a:prstGeom prst="rect">
            <a:avLst/>
          </a:prstGeom>
        </p:spPr>
      </p:pic>
    </p:spTree>
    <p:extLst>
      <p:ext uri="{BB962C8B-B14F-4D97-AF65-F5344CB8AC3E}">
        <p14:creationId xmlns:p14="http://schemas.microsoft.com/office/powerpoint/2010/main" val="283265536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44121-C5A6-49E7-B690-006FACA62F48}"/>
              </a:ext>
            </a:extLst>
          </p:cNvPr>
          <p:cNvSpPr txBox="1"/>
          <p:nvPr/>
        </p:nvSpPr>
        <p:spPr>
          <a:xfrm>
            <a:off x="1174376" y="1192306"/>
            <a:ext cx="10165977" cy="4339650"/>
          </a:xfrm>
          <a:prstGeom prst="rect">
            <a:avLst/>
          </a:prstGeom>
          <a:noFill/>
        </p:spPr>
        <p:txBody>
          <a:bodyPr wrap="square" rtlCol="0">
            <a:spAutoFit/>
          </a:bodyPr>
          <a:lstStyle/>
          <a:p>
            <a:r>
              <a:rPr lang="en-US" sz="3600" b="1" dirty="0">
                <a:solidFill>
                  <a:srgbClr val="FF0000"/>
                </a:solidFill>
              </a:rPr>
              <a:t>W</a:t>
            </a:r>
            <a:r>
              <a:rPr lang="en-US" sz="2800" b="1" dirty="0"/>
              <a:t>ORKING:</a:t>
            </a:r>
          </a:p>
          <a:p>
            <a:r>
              <a:rPr lang="en-US" dirty="0"/>
              <a:t>           </a:t>
            </a:r>
            <a:r>
              <a:rPr lang="en-US" sz="2400" dirty="0"/>
              <a:t>When a user needs to exchange his product , the product to be sold  and the product to be brought can be selected in the app  .When a user finds  a match with an another user of similar choice, both of them will get notified.  They can contact each other using an inbuilt messenger in the app and swap products using SWAPPILY. </a:t>
            </a:r>
          </a:p>
          <a:p>
            <a:endParaRPr lang="en-US" b="1" dirty="0"/>
          </a:p>
          <a:p>
            <a:endParaRPr lang="en-US" b="1" dirty="0"/>
          </a:p>
          <a:p>
            <a:r>
              <a:rPr lang="en-US" sz="3600" b="1" dirty="0">
                <a:solidFill>
                  <a:srgbClr val="FF0000"/>
                </a:solidFill>
              </a:rPr>
              <a:t>C</a:t>
            </a:r>
            <a:r>
              <a:rPr lang="en-US" sz="2800" b="1" dirty="0"/>
              <a:t>ONCLUSION:</a:t>
            </a:r>
          </a:p>
          <a:p>
            <a:r>
              <a:rPr lang="en-US" b="1" dirty="0"/>
              <a:t>	</a:t>
            </a:r>
            <a:r>
              <a:rPr lang="en-US" sz="2400" dirty="0"/>
              <a:t>With </a:t>
            </a:r>
            <a:r>
              <a:rPr lang="en-US" sz="2400" dirty="0" err="1"/>
              <a:t>Swappily</a:t>
            </a:r>
            <a:r>
              <a:rPr lang="en-US" sz="2400" dirty="0"/>
              <a:t> people all over the world can have all essential things to lead a happy life.</a:t>
            </a:r>
            <a:endParaRPr lang="en-US" sz="2400" b="1" dirty="0"/>
          </a:p>
        </p:txBody>
      </p:sp>
    </p:spTree>
    <p:extLst>
      <p:ext uri="{BB962C8B-B14F-4D97-AF65-F5344CB8AC3E}">
        <p14:creationId xmlns:p14="http://schemas.microsoft.com/office/powerpoint/2010/main" val="26033548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291</Words>
  <Application>Microsoft Office PowerPoint</Application>
  <PresentationFormat>Widescreen</PresentationFormat>
  <Paragraphs>36</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Comic Sans MS</vt:lpstr>
      <vt:lpstr>Consolas</vt:lpstr>
      <vt:lpstr>Eras Demi ITC</vt:lpstr>
      <vt:lpstr>Sitka Display</vt:lpstr>
      <vt:lpstr>Tw Cen MT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Vigashini</dc:creator>
  <cp:lastModifiedBy>Krishna Vigashini</cp:lastModifiedBy>
  <cp:revision>7</cp:revision>
  <dcterms:created xsi:type="dcterms:W3CDTF">2022-02-26T17:04:21Z</dcterms:created>
  <dcterms:modified xsi:type="dcterms:W3CDTF">2022-02-28T05:00:27Z</dcterms:modified>
</cp:coreProperties>
</file>