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5ca9ce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5ca9ce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5ca9ce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5ca9ce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85ca9cc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85ca9cc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5ca9cc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85ca9cc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5ca9cc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5ca9cc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294750"/>
            <a:ext cx="85206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Your Company’s I</a:t>
            </a:r>
            <a:r>
              <a:rPr lang="en" sz="3200"/>
              <a:t>ntelligent Meetup Organizer!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00" y="332325"/>
            <a:ext cx="5154175" cy="23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61183" y="1152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collaboration pain-points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0" y="-104275"/>
            <a:ext cx="88323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54545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The Architecture!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00" y="850325"/>
            <a:ext cx="5278528" cy="39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42090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54545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BUILD INFO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717650" y="2038650"/>
            <a:ext cx="5708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0" y="145775"/>
            <a:ext cx="88323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54545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Team INCLUDOO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50" y="1306050"/>
            <a:ext cx="1483325" cy="1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25" y="1306050"/>
            <a:ext cx="1483325" cy="1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700" y="1306050"/>
            <a:ext cx="1483325" cy="1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8788" y="1306038"/>
            <a:ext cx="1483325" cy="1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47700" y="2918850"/>
            <a:ext cx="1483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Jiayao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Yu</a:t>
            </a:r>
            <a:endParaRPr sz="2000"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700684" y="2918850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Nithish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Raghunandanan</a:t>
            </a:r>
            <a:r>
              <a:rPr lang="en" sz="2000"/>
              <a:t> </a:t>
            </a:r>
            <a:endParaRPr sz="2000"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615122" y="2918850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Marcel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Engelmann</a:t>
            </a:r>
            <a:r>
              <a:rPr lang="en" sz="2000"/>
              <a:t> </a:t>
            </a:r>
            <a:endParaRPr sz="200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5387372" y="2918850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Weiland</a:t>
            </a:r>
            <a:r>
              <a:rPr lang="en" sz="2000"/>
              <a:t> </a:t>
            </a:r>
            <a:endParaRPr sz="2000"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141347" y="2918850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Jeremy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Huffman</a:t>
            </a:r>
            <a:endParaRPr sz="20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108850" y="3701425"/>
            <a:ext cx="15609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UX/UI,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Engineering</a:t>
            </a:r>
            <a:endParaRPr sz="2000"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700684" y="3701425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ML,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Software Development</a:t>
            </a:r>
            <a:endParaRPr sz="2000"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615122" y="3701425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UX,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Frontend Development</a:t>
            </a:r>
            <a:r>
              <a:rPr lang="en" sz="2000"/>
              <a:t> </a:t>
            </a:r>
            <a:endParaRPr sz="2000"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5387372" y="3701425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Backend, Frontend,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Mobile</a:t>
            </a:r>
            <a:r>
              <a:rPr lang="en" sz="2000"/>
              <a:t> </a:t>
            </a:r>
            <a:endParaRPr sz="2000"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7141347" y="3800050"/>
            <a:ext cx="2206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Hardware,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Electronics</a:t>
            </a:r>
            <a:endParaRPr sz="2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8000" y="1306050"/>
            <a:ext cx="964832" cy="1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