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URL: https://player.vimeo.com/external/413009275.hd.mp4?s=76f945215fa44cd3bec8a1097d1c1f4f9c487197&amp;oauth2_token_id=57447761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81abf3-19d3-4cf5-b34a-56d871fff16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A5696C-D70D-2AAB-D572-DB0F0781B7F7}"/>
              </a:ext>
            </a:extLst>
          </p:cNvPr>
          <p:cNvSpPr/>
          <p:nvPr/>
        </p:nvSpPr>
        <p:spPr>
          <a:xfrm>
            <a:off x="8049491" y="4599709"/>
            <a:ext cx="1094509" cy="543791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197003e-1fc0-4db8-b5e2-f5cdb2fb7df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776DCA-DE87-3AF6-F0BF-5E85ECE520C5}"/>
              </a:ext>
            </a:extLst>
          </p:cNvPr>
          <p:cNvSpPr/>
          <p:nvPr/>
        </p:nvSpPr>
        <p:spPr>
          <a:xfrm>
            <a:off x="8049491" y="4599709"/>
            <a:ext cx="1094509" cy="543791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bb687e9-a90d-47be-bc79-ec48ac3074e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BB974-2894-EFE0-E361-2F8C8A139379}"/>
              </a:ext>
            </a:extLst>
          </p:cNvPr>
          <p:cNvSpPr/>
          <p:nvPr/>
        </p:nvSpPr>
        <p:spPr>
          <a:xfrm>
            <a:off x="8049491" y="4599709"/>
            <a:ext cx="1094509" cy="543791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3b4af6e-4c65-415c-a05a-9f4ab48bd32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971B3A-6950-E4DA-426A-5596D17663A4}"/>
              </a:ext>
            </a:extLst>
          </p:cNvPr>
          <p:cNvSpPr/>
          <p:nvPr/>
        </p:nvSpPr>
        <p:spPr>
          <a:xfrm>
            <a:off x="8049491" y="4599709"/>
            <a:ext cx="1094509" cy="543791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b85cda-589a-44f1-a25d-203de3ea059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A826C6-3787-64D0-7F55-6A2D732E3A7D}"/>
              </a:ext>
            </a:extLst>
          </p:cNvPr>
          <p:cNvSpPr/>
          <p:nvPr/>
        </p:nvSpPr>
        <p:spPr>
          <a:xfrm>
            <a:off x="8049491" y="4599709"/>
            <a:ext cx="1094509" cy="543791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4b80f35-732c-4a0f-ba62-86979974bee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462B3E-75FF-10D2-244B-6CE6734E2404}"/>
              </a:ext>
            </a:extLst>
          </p:cNvPr>
          <p:cNvSpPr/>
          <p:nvPr/>
        </p:nvSpPr>
        <p:spPr>
          <a:xfrm>
            <a:off x="8049491" y="4599709"/>
            <a:ext cx="1094509" cy="543791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7B192-11F6-2070-B952-A97F2811859C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E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F87DFB-765F-6BCC-C185-39F37CC93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1" r="17289"/>
          <a:stretch/>
        </p:blipFill>
        <p:spPr>
          <a:xfrm>
            <a:off x="1406235" y="207788"/>
            <a:ext cx="3075709" cy="2363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C1E5A-E856-4BD1-5919-C76F4B05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18" y="2854248"/>
            <a:ext cx="2715491" cy="197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E33563-CD55-2958-9D38-713F0B8F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27" y="2854247"/>
            <a:ext cx="2715491" cy="20395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969B1D-F647-C395-F24F-C01A5FF72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699" y="276123"/>
            <a:ext cx="2902527" cy="23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On-screen Show (16:9)</PresentationFormat>
  <Paragraphs>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nithish senthil</cp:lastModifiedBy>
  <cp:revision>2</cp:revision>
  <dcterms:created xsi:type="dcterms:W3CDTF">2023-10-19T05:52:28Z</dcterms:created>
  <dcterms:modified xsi:type="dcterms:W3CDTF">2023-10-19T05:59:59Z</dcterms:modified>
</cp:coreProperties>
</file>