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imes New Roman Bold" charset="1" panose="02030802070405020303"/>
      <p:regular r:id="rId22"/>
    </p:embeddedFont>
    <p:embeddedFont>
      <p:font typeface="Trebuchet MS" charset="1" panose="020B0603020202020204"/>
      <p:regular r:id="rId23"/>
    </p:embeddedFont>
    <p:embeddedFont>
      <p:font typeface="Calibri (MS)" charset="1" panose="020F0502020204030204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Calibri (MS) Bold" charset="1" panose="020F070203040403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nithishsrm.github.io/nithish-portfoli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877590" y="4586760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NITHISH K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212402806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NMID:1D2309FB06A1536B9DF4A1DDC58924C1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SRM ARTS AND SCIENCE COLLEGE   CHENGALPATTU/MADRAS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556119" y="2979405"/>
            <a:ext cx="11818704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Fully functional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personal portfolio website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developed successfully.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 academic journey, skills, and technical abilities effectively.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Includes screenshots of homepage, About Me, Skills, Projects, and Contact sections.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Final result: A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professional digital resume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that increases career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5687307" y="287379"/>
            <a:ext cx="7112231" cy="9999621"/>
          </a:xfrm>
          <a:custGeom>
            <a:avLst/>
            <a:gdLst/>
            <a:ahLst/>
            <a:cxnLst/>
            <a:rect r="r" b="b" t="t" l="l"/>
            <a:pathLst>
              <a:path h="9999621" w="7112231">
                <a:moveTo>
                  <a:pt x="0" y="0"/>
                </a:moveTo>
                <a:lnTo>
                  <a:pt x="7112231" y="0"/>
                </a:lnTo>
                <a:lnTo>
                  <a:pt x="7112231" y="9999621"/>
                </a:lnTo>
                <a:lnTo>
                  <a:pt x="0" y="999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70235" y="2014992"/>
            <a:ext cx="10854291" cy="7315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provided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hands-on experience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 web design and development.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Improved knowledge of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HTML, CSS, JavaScript, and Bootstrap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Enhanced creativity and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problem-solving skills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Portfolio acts as a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strong digital identity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academic and career growth.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scope: Add features like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blog section, project links, and interactive elements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LINK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70235" y="2453145"/>
            <a:ext cx="1106860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CLICK HERE : </a:t>
            </a:r>
            <a:r>
              <a:rPr lang="en-US" sz="2700" u="sng">
                <a:solidFill>
                  <a:srgbClr val="5FCAEE"/>
                </a:solidFill>
                <a:latin typeface="Calibri (MS)"/>
                <a:ea typeface="Calibri (MS)"/>
                <a:cs typeface="Calibri (MS)"/>
                <a:sym typeface="Calibri (MS)"/>
                <a:hlinkClick r:id="rId2" tooltip="https://nithishsrm.github.io/nithish-portfolio/"/>
              </a:rPr>
              <a:t>https://nithishsrm.github.io/nithish-portfolio/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98863" y="3350883"/>
            <a:ext cx="13211745" cy="243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Digital Portfolio Website for Academic and Career Growth</a:t>
            </a:r>
          </a:p>
          <a:p>
            <a:pPr algn="l">
              <a:lnSpc>
                <a:spcPts val="7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5822" y="2872248"/>
            <a:ext cx="10854291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digital era, a professional online presence is essential for IT students and beginners.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Traditional resumes are static and cannot showcase projects, creativity, or technical skills interactively.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Without a portfolio, recruiters and peers find it difficult to evaluate practical abilities.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portfolio website can serve as a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resume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highlighting skills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05822" y="2872248"/>
            <a:ext cx="10854291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Development of a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personal portfolio website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to represent me professionally.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Website includes sections: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 Me, Skills, Education, Projects, Resume, and Contact Information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Acts as a centralized platform for showcasing academic background, skills, hobbies, and achievements.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be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user-friendly, responsive, and mobile-compatible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5822" y="2872248"/>
            <a:ext cx="10854291" cy="6761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Recruiters, employers, and HR professionals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who evaluate skills and projects.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 and mentors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to monitor progress and academic achievements.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Peers and collaborators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interested in working on projects together.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 and beginners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who want inspiration for creating their own portfolios.</a:t>
            </a:r>
          </a:p>
          <a:p>
            <a:pPr algn="l" marL="651510" indent="-325755" lvl="1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056317" y="2979405"/>
            <a:ext cx="8818308" cy="509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Provides the structure of the website.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Ensures styling, layout, and professional design.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JavaScript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Adds interactivity and dynamic features.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Bootstrap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Improves responsiveness and offers ready-made components.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Together, these tools create a functional, responsive, and visually appealing website.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305822" y="2550777"/>
            <a:ext cx="10961448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Follows a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clean and modern layout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Homepage introduces me with a short description.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include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 Me, Skills, Projects, Resume Download option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Navigation bar for quick and easy access.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Minimal design, professional look, and focused on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 experience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12979" y="2853198"/>
            <a:ext cx="12675960" cy="659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on desktops, tablets, and mobiles.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Sections for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academic details, technical skills, hobbies, and achievements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Option to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download resume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directly from the site.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 are showcased with brief descriptions and technologies used.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Contact section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Allows communication via email and social media links.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Creates an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interactive and professional digital profile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DAGx5SIEhNI</dc:identifier>
  <dcterms:modified xsi:type="dcterms:W3CDTF">2011-08-01T06:04:30Z</dcterms:modified>
  <cp:revision>1</cp:revision>
  <dc:title>PPT FWD TNSDC 2025 (1).pptx</dc:title>
</cp:coreProperties>
</file>