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72" r:id="rId6"/>
    <p:sldId id="260" r:id="rId7"/>
    <p:sldId id="259" r:id="rId8"/>
    <p:sldId id="265" r:id="rId9"/>
    <p:sldId id="279" r:id="rId10"/>
    <p:sldId id="280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eem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3EC"/>
    <a:srgbClr val="E8F8FB"/>
    <a:srgbClr val="616A77"/>
    <a:srgbClr val="1B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21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8970" y="967740"/>
            <a:ext cx="11304270" cy="522478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C:\Users\bheem\Downloads\jpg.webp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1630" y="690245"/>
            <a:ext cx="4425315" cy="3369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27788" y="4360716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74895" y="1828800"/>
            <a:ext cx="6631305" cy="1568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zh-CN" sz="3200" dirty="0"/>
              <a:t>Using Existing CCTV Network For Crowd Management, Crime Prevention And Work Monitoring Using AI and ML </a:t>
            </a:r>
            <a:endParaRPr lang="en-IN" altLang="zh-CN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4657725" y="4665980"/>
            <a:ext cx="5097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PROBLEM STATEMENT :  SIH1349</a:t>
            </a:r>
            <a:endParaRPr lang="en-IN" altLang="en-US"/>
          </a:p>
          <a:p>
            <a:r>
              <a:rPr lang="en-IN" altLang="en-US"/>
              <a:t>TEAM NAME : TECH TITANS</a:t>
            </a:r>
            <a:endParaRPr lang="en-IN" altLang="en-US"/>
          </a:p>
          <a:p>
            <a:r>
              <a:rPr lang="en-IN" altLang="en-US"/>
              <a:t>TEAM LEADER NAME : B LAKSHMI BHAVANI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24954" y="2792280"/>
            <a:ext cx="363148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lang="en-US" altLang="zh-CN" sz="4400" b="1" dirty="0">
                <a:latin typeface="Arial" panose="020B0604020202020204" pitchFamily="34" charset="0"/>
              </a:rPr>
              <a:t>THANK YOU</a:t>
            </a:r>
            <a:endParaRPr lang="en-US" altLang="zh-CN" sz="4400" b="1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932" y="1163655"/>
            <a:ext cx="9457677" cy="4734029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0655" y="5135989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:\Users\bheem\Downloads\Indian_Railway_Logo_1.pngIndian_Railway_Logo_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99070" y="1629799"/>
            <a:ext cx="3571875" cy="3598402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1872615" y="2063115"/>
            <a:ext cx="170815" cy="2216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75193" y="1974712"/>
            <a:ext cx="5243195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+mn-ea"/>
                <a:cs typeface="+mn-ea"/>
              </a:rPr>
              <a:t>C</a:t>
            </a:r>
            <a:r>
              <a:rPr lang="en-IN" altLang="zh-CN" sz="2000" dirty="0">
                <a:latin typeface="+mn-ea"/>
                <a:cs typeface="+mn-ea"/>
              </a:rPr>
              <a:t>HALLENGES FACED BY INDIAN RAILWAY</a:t>
            </a:r>
            <a:endParaRPr lang="en-IN" altLang="zh-CN" sz="2000" dirty="0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72298" y="2763472"/>
            <a:ext cx="4721150" cy="1568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600" dirty="0">
                <a:latin typeface="+mn-ea"/>
                <a:cs typeface="+mn-ea"/>
              </a:rPr>
              <a:t>Crowd management</a:t>
            </a:r>
            <a:endParaRPr lang="en-IN" altLang="zh-CN" sz="16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600" dirty="0">
                <a:latin typeface="+mn-ea"/>
                <a:cs typeface="+mn-ea"/>
              </a:rPr>
              <a:t>Crime Prevention</a:t>
            </a:r>
            <a:endParaRPr lang="en-IN" altLang="zh-CN" sz="16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600" dirty="0">
                <a:latin typeface="+mn-ea"/>
                <a:cs typeface="+mn-ea"/>
              </a:rPr>
              <a:t>work monitoring</a:t>
            </a:r>
            <a:endParaRPr lang="en-IN" altLang="zh-CN" sz="16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600" dirty="0">
                <a:latin typeface="+mn-ea"/>
                <a:cs typeface="+mn-ea"/>
              </a:rPr>
              <a:t>cleanliness</a:t>
            </a:r>
            <a:endParaRPr lang="en-IN" altLang="zh-CN" sz="1600" dirty="0"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6883" y="3337592"/>
            <a:ext cx="4721150" cy="344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988" y="0"/>
            <a:ext cx="6549640" cy="685800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02</a:t>
            </a:r>
            <a:endParaRPr lang="zh-CN" altLang="en-US"/>
          </a:p>
        </p:txBody>
      </p:sp>
      <p:pic>
        <p:nvPicPr>
          <p:cNvPr id="10" name="图片 9" descr="C:\Users\bheem\Downloads\R (1).jpegR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3870" y="807085"/>
            <a:ext cx="5030470" cy="43224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41507" y="5249181"/>
            <a:ext cx="375987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97815" y="1587500"/>
            <a:ext cx="5416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CROWD MANAGEMENT</a:t>
            </a:r>
            <a:endParaRPr lang="en-I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97815" y="370205"/>
            <a:ext cx="1466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Engravers MT" panose="02090707080505020304" charset="0"/>
                <a:cs typeface="Engravers MT" panose="02090707080505020304" charset="0"/>
              </a:rPr>
              <a:t>01</a:t>
            </a:r>
            <a:endParaRPr lang="en-IN" altLang="en-US" sz="4400">
              <a:latin typeface="Engravers MT" panose="02090707080505020304" charset="0"/>
              <a:cs typeface="Engravers MT" panose="020907070805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7815" y="2388870"/>
            <a:ext cx="5543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It is one of the biggest challenges faced by Indian Railways which leads lo delays amd discomfort for passengers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 To address this , we are implementing an AI algorithms that analyze real time data from CCTV cameras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These cameras can help to predict peak crowd times and allocate staff and resources accordingly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260" y="3091180"/>
            <a:ext cx="11039475" cy="506095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 descr="C:\Users\bheem\Downloads\crime-prevention.jpgcrime-preven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0580" y="1357630"/>
            <a:ext cx="4887595" cy="4313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253355" y="376555"/>
            <a:ext cx="8394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>
                <a:latin typeface="Engravers MT" panose="02090707080505020304" charset="0"/>
                <a:cs typeface="Engravers MT" panose="02090707080505020304" charset="0"/>
              </a:rPr>
              <a:t>02</a:t>
            </a:r>
            <a:endParaRPr lang="en-IN" altLang="en-US" sz="4000">
              <a:latin typeface="Engravers MT" panose="02090707080505020304" charset="0"/>
              <a:cs typeface="Engravers MT" panose="020907070805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38570" y="49974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>
                <a:latin typeface="+mn-ea"/>
                <a:cs typeface="+mn-ea"/>
              </a:rPr>
              <a:t>CRIME PREVENTION</a:t>
            </a:r>
            <a:endParaRPr lang="en-IN" altLang="en-US" sz="2400">
              <a:latin typeface="+mn-ea"/>
              <a:cs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11545" y="1357630"/>
            <a:ext cx="4316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Crime prevention is also a crucial concern</a:t>
            </a:r>
            <a:endParaRPr lang="en-IN" altLang="en-US"/>
          </a:p>
          <a:p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268085" y="2085975"/>
            <a:ext cx="4650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By utilizing AI powered CCTV Systems capable of identifying suspicious behaviour or objects .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268085" y="3813810"/>
            <a:ext cx="4411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These AI systems sends immediate alerts to security personnel when it detects something suspicious 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This enhances the decrease in the crime rate and passenger saftey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\Users\bheem\Downloads\magglass1_1.webpmagglass1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3745" y="1271270"/>
            <a:ext cx="3612515" cy="4667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21826" y="1661038"/>
            <a:ext cx="2704465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800" b="1" dirty="0"/>
              <a:t>Work monitoring</a:t>
            </a:r>
            <a:endParaRPr lang="en-I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4867910" y="2670175"/>
            <a:ext cx="6581775" cy="2353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400" dirty="0">
                <a:latin typeface="+mn-ea"/>
                <a:cs typeface="+mn-ea"/>
              </a:rPr>
              <a:t>Efficient work monitoring is another key aspect.</a:t>
            </a:r>
            <a:endParaRPr lang="en-IN" altLang="zh-CN" sz="14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400" dirty="0">
                <a:latin typeface="+mn-ea"/>
                <a:cs typeface="+mn-ea"/>
              </a:rPr>
              <a:t>Maintainance workers missing critical tasks this leads to inefficenit tracking system.</a:t>
            </a:r>
            <a:endParaRPr lang="en-IN" altLang="zh-CN" sz="14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400" dirty="0">
                <a:latin typeface="+mn-ea"/>
                <a:cs typeface="+mn-ea"/>
              </a:rPr>
              <a:t>This will impact the over all saftey and reliability of the railway network.</a:t>
            </a:r>
            <a:endParaRPr lang="en-IN" altLang="zh-CN" sz="1400" dirty="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zh-CN" sz="1400" dirty="0">
                <a:latin typeface="+mn-ea"/>
                <a:cs typeface="+mn-ea"/>
              </a:rPr>
              <a:t>Equipping them with IOT devices that track the workers task and provide real time progress updates .This ensures that maintainance activities are completed efficiently.</a:t>
            </a:r>
            <a:endParaRPr lang="en-IN" altLang="zh-CN" sz="1400" dirty="0">
              <a:latin typeface="+mn-ea"/>
              <a:cs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05985" y="770890"/>
            <a:ext cx="8394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>
                <a:latin typeface="Engravers MT" panose="02090707080505020304" charset="0"/>
                <a:cs typeface="Engravers MT" panose="02090707080505020304" charset="0"/>
              </a:rPr>
              <a:t>03</a:t>
            </a:r>
            <a:endParaRPr lang="en-IN" altLang="en-US" sz="4000">
              <a:latin typeface="Engravers MT" panose="02090707080505020304" charset="0"/>
              <a:cs typeface="Engravers MT" panose="0209070708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65" y="1661160"/>
            <a:ext cx="11304270" cy="4566285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\Users\bheem\Downloads\R.jpegR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865" y="1085215"/>
            <a:ext cx="3612515" cy="4484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2713" y="5978696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705350" y="954405"/>
            <a:ext cx="5325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/>
              <a:t>IDEA  AND APPROACH</a:t>
            </a:r>
            <a:endParaRPr lang="en-IN" altLang="en-US" sz="4000"/>
          </a:p>
        </p:txBody>
      </p:sp>
      <p:pic>
        <p:nvPicPr>
          <p:cNvPr id="9" name="Picture 8" descr="WhatsApp Image 2023-09-25 at 23.42.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0" y="1910080"/>
            <a:ext cx="618871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Sḻiḋè"/>
          <p:cNvSpPr/>
          <p:nvPr/>
        </p:nvSpPr>
        <p:spPr>
          <a:xfrm>
            <a:off x="1496060" y="1064895"/>
            <a:ext cx="9752330" cy="4478655"/>
          </a:xfrm>
          <a:prstGeom prst="rect">
            <a:avLst/>
          </a:prstGeom>
          <a:noFill/>
          <a:ln w="101600">
            <a:solidFill>
              <a:srgbClr val="ABE3E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三极准柔宋" panose="00000500000000000000" pitchFamily="2" charset="-122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70" y="1272540"/>
            <a:ext cx="9388475" cy="4063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97680" y="330200"/>
            <a:ext cx="382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DETECTING THROUGH CCTV FOOTAGE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863600"/>
            <a:ext cx="6349365" cy="48977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985760" y="863600"/>
            <a:ext cx="2717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u="sng">
                <a:latin typeface="+mj-ea"/>
                <a:cs typeface="+mj-ea"/>
              </a:rPr>
              <a:t>FIRMWARE</a:t>
            </a:r>
            <a:endParaRPr lang="en-IN" altLang="en-US" sz="3200" u="sng">
              <a:latin typeface="+mj-ea"/>
              <a:cs typeface="+mj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48880" y="1844040"/>
            <a:ext cx="3957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It is a software program on a harware device which performs the functions given in input/output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Here the permanent software is programmed into a read-only memory.(i.e ROM)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640" y="990600"/>
            <a:ext cx="9361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+mj-ea"/>
                <a:cs typeface="+mj-ea"/>
              </a:rPr>
              <a:t>To update the firmware of a CCTV camera, you need to</a:t>
            </a:r>
            <a:r>
              <a:rPr lang="en-IN" altLang="en-US" b="1">
                <a:latin typeface="+mj-ea"/>
                <a:cs typeface="+mj-ea"/>
              </a:rPr>
              <a:t> follow below steps</a:t>
            </a:r>
            <a:r>
              <a:rPr lang="en-US" b="1">
                <a:latin typeface="+mj-ea"/>
                <a:cs typeface="+mj-ea"/>
              </a:rPr>
              <a:t>:</a:t>
            </a:r>
            <a:endParaRPr lang="en-US" b="1">
              <a:latin typeface="+mj-ea"/>
              <a:cs typeface="+mj-ea"/>
            </a:endParaRPr>
          </a:p>
          <a:p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Check your camera’s menu to see if there is a new firmware update.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Format a memory card.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Download the firmware update as a zip file.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Copy the downloaded firmware over to the memory card.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Insert the firmware-loaded memory card into the camera.</a:t>
            </a:r>
            <a:endParaRPr lang="en-US"/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925" y="1614170"/>
            <a:ext cx="4013835" cy="2988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Presentation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Wingdings</vt:lpstr>
      <vt:lpstr>汉仪良品线简</vt:lpstr>
      <vt:lpstr>Engravers MT</vt:lpstr>
      <vt:lpstr>方正呐喊体</vt:lpstr>
      <vt:lpstr>三极准柔宋</vt:lpstr>
      <vt:lpstr>Lato Light</vt:lpstr>
      <vt:lpstr>字魂58号-创中黑</vt:lpstr>
      <vt:lpstr>Calibri</vt:lpstr>
      <vt:lpstr>Arial Unicode MS</vt:lpstr>
      <vt:lpstr>Segoe Print</vt:lpstr>
      <vt:lpstr>Agency FB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bheem</cp:lastModifiedBy>
  <cp:revision>17</cp:revision>
  <dcterms:created xsi:type="dcterms:W3CDTF">2019-08-08T09:10:00Z</dcterms:created>
  <dcterms:modified xsi:type="dcterms:W3CDTF">2023-09-27T06:33:08Z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33FCF63C109F48D89E74A420AD208760</vt:lpwstr>
  </property>
  <property fmtid="{D5CDD505-2E9C-101B-9397-08002B2CF9AE}" pid="3" name="KSOProductBuildVer">
    <vt:lpwstr>1033-11.2.0.11225</vt:lpwstr>
  </property>
</Properties>
</file>