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Override1.xml" ContentType="application/vnd.openxmlformats-officedocument.themeOverr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43791A"/>
    <a:srgbClr val="22501B"/>
    <a:srgbClr val="367936"/>
    <a:srgbClr val="397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87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3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9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单击以编辑母版副标题样式</a:t>
            </a:r>
            <a:endParaRPr altLang="en-US" lang="zh-CN"/>
          </a:p>
        </p:txBody>
      </p:sp>
      <p:sp>
        <p:nvSpPr>
          <p:cNvPr id="10486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7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9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70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7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70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0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711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713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71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7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72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72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8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8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</a:p>
        </p:txBody>
      </p:sp>
      <p:sp>
        <p:nvSpPr>
          <p:cNvPr id="10486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6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8A70-FB74-4965-B3EF-0E342A9BF263}" type="datetimeFigureOut">
              <a:rPr altLang="en-US" lang="zh-CN" smtClean="0"/>
              <a:t>2019/10/24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F005-EB5B-4ECE-99D2-701CE8384A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hemeOverride" Target="../theme/themeOverride1.xml"/><Relationship Id="rId3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54127" t="32583" r="19477" b="29248"/>
          <a:stretch>
            <a:fillRect/>
          </a:stretch>
        </p:blipFill>
        <p:spPr>
          <a:xfrm flipV="1">
            <a:off x="9351076" y="0"/>
            <a:ext cx="2925849" cy="6858000"/>
          </a:xfrm>
          <a:custGeom>
            <a:avLst/>
            <a:gdLst>
              <a:gd name="connsiteX0" fmla="*/ 0 w 3557911"/>
              <a:gd name="connsiteY0" fmla="*/ 6858000 h 6858000"/>
              <a:gd name="connsiteX1" fmla="*/ 3557911 w 3557911"/>
              <a:gd name="connsiteY1" fmla="*/ 6858000 h 6858000"/>
              <a:gd name="connsiteX2" fmla="*/ 3557911 w 3557911"/>
              <a:gd name="connsiteY2" fmla="*/ 0 h 6858000"/>
              <a:gd name="connsiteX3" fmla="*/ 0 w 3557911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7911" h="6858000">
                <a:moveTo>
                  <a:pt x="0" y="6858000"/>
                </a:moveTo>
                <a:lnTo>
                  <a:pt x="3557911" y="6858000"/>
                </a:lnTo>
                <a:lnTo>
                  <a:pt x="3557911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161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0816" t="12600" r="38754" b="43769"/>
          <a:stretch>
            <a:fillRect/>
          </a:stretch>
        </p:blipFill>
        <p:spPr>
          <a:xfrm>
            <a:off x="0" y="-1"/>
            <a:ext cx="3926306" cy="6858001"/>
          </a:xfrm>
          <a:custGeom>
            <a:avLst/>
            <a:gdLst>
              <a:gd name="connsiteX0" fmla="*/ 0 w 4767265"/>
              <a:gd name="connsiteY0" fmla="*/ 0 h 6858001"/>
              <a:gd name="connsiteX1" fmla="*/ 4636602 w 4767265"/>
              <a:gd name="connsiteY1" fmla="*/ 0 h 6858001"/>
              <a:gd name="connsiteX2" fmla="*/ 4636602 w 4767265"/>
              <a:gd name="connsiteY2" fmla="*/ 1466824 h 6858001"/>
              <a:gd name="connsiteX3" fmla="*/ 4666828 w 4767265"/>
              <a:gd name="connsiteY3" fmla="*/ 1466824 h 6858001"/>
              <a:gd name="connsiteX4" fmla="*/ 4545917 w 4767265"/>
              <a:gd name="connsiteY4" fmla="*/ 1607259 h 6858001"/>
              <a:gd name="connsiteX5" fmla="*/ 4767265 w 4767265"/>
              <a:gd name="connsiteY5" fmla="*/ 1797833 h 6858001"/>
              <a:gd name="connsiteX6" fmla="*/ 4491646 w 4767265"/>
              <a:gd name="connsiteY6" fmla="*/ 1773256 h 6858001"/>
              <a:gd name="connsiteX7" fmla="*/ 4443381 w 4767265"/>
              <a:gd name="connsiteY7" fmla="*/ 2314523 h 6858001"/>
              <a:gd name="connsiteX8" fmla="*/ 2986729 w 4767265"/>
              <a:gd name="connsiteY8" fmla="*/ 2314523 h 6858001"/>
              <a:gd name="connsiteX9" fmla="*/ 2986729 w 4767265"/>
              <a:gd name="connsiteY9" fmla="*/ 6858001 h 6858001"/>
              <a:gd name="connsiteX10" fmla="*/ 0 w 4767265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67265" h="6858001">
                <a:moveTo>
                  <a:pt x="0" y="0"/>
                </a:moveTo>
                <a:lnTo>
                  <a:pt x="4636602" y="0"/>
                </a:lnTo>
                <a:lnTo>
                  <a:pt x="4636602" y="1466824"/>
                </a:lnTo>
                <a:lnTo>
                  <a:pt x="4666828" y="1466824"/>
                </a:lnTo>
                <a:lnTo>
                  <a:pt x="4545917" y="1607259"/>
                </a:lnTo>
                <a:lnTo>
                  <a:pt x="4767265" y="1797833"/>
                </a:lnTo>
                <a:lnTo>
                  <a:pt x="4491646" y="1773256"/>
                </a:lnTo>
                <a:lnTo>
                  <a:pt x="4443381" y="2314523"/>
                </a:lnTo>
                <a:lnTo>
                  <a:pt x="2986729" y="2314523"/>
                </a:lnTo>
                <a:lnTo>
                  <a:pt x="2986729" y="6858001"/>
                </a:lnTo>
                <a:lnTo>
                  <a:pt x="0" y="6858001"/>
                </a:lnTo>
                <a:close/>
              </a:path>
            </a:pathLst>
          </a:custGeom>
        </p:spPr>
      </p:pic>
      <p:sp>
        <p:nvSpPr>
          <p:cNvPr id="1048635" name=""/>
          <p:cNvSpPr txBox="1"/>
          <p:nvPr/>
        </p:nvSpPr>
        <p:spPr>
          <a:xfrm>
            <a:off x="3517259" y="971143"/>
            <a:ext cx="6397957" cy="8534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ta-IN" b="1" sz="6000" lang="en-US">
                <a:solidFill>
                  <a:srgbClr val="008000"/>
                </a:solidFill>
                <a:latin typeface="Arial"/>
              </a:rPr>
              <a:t>D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I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G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I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T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A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L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 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P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O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R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T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F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O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L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I</a:t>
            </a:r>
            <a:r>
              <a:rPr altLang="ta-IN" b="1" sz="6000" lang="en-US">
                <a:solidFill>
                  <a:srgbClr val="008000"/>
                </a:solidFill>
                <a:latin typeface="Arial"/>
              </a:rPr>
              <a:t>O </a:t>
            </a:r>
            <a:endParaRPr b="1" sz="3600" lang="en-US">
              <a:solidFill>
                <a:srgbClr val="008000"/>
              </a:solidFill>
            </a:endParaRPr>
          </a:p>
        </p:txBody>
      </p:sp>
      <p:sp>
        <p:nvSpPr>
          <p:cNvPr id="1048636" name=""/>
          <p:cNvSpPr txBox="1"/>
          <p:nvPr/>
        </p:nvSpPr>
        <p:spPr>
          <a:xfrm>
            <a:off x="1738794" y="2795729"/>
            <a:ext cx="8202173" cy="34442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ta-IN" sz="4400" lang="en-US">
                <a:solidFill>
                  <a:srgbClr val="92D04F"/>
                </a:solidFill>
                <a:latin typeface="Arial"/>
              </a:rPr>
              <a:t>S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t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u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d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e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n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t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N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a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m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e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: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N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i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t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h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y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a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Kumari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.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R</a:t>
            </a:r>
            <a:endParaRPr sz="4800" lang="en-US">
              <a:solidFill>
                <a:srgbClr val="92D04F"/>
              </a:solidFill>
            </a:endParaRPr>
          </a:p>
          <a:p>
            <a:r>
              <a:rPr altLang="ta-IN" sz="4400" lang="en-US">
                <a:solidFill>
                  <a:srgbClr val="92D04F"/>
                </a:solidFill>
                <a:latin typeface="Arial"/>
              </a:rPr>
              <a:t>R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e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g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i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s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ter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No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And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NMId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: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AC21E86BACED29EA6774F4986769CB67</a:t>
            </a:r>
            <a:endParaRPr sz="4800" lang="en-US">
              <a:solidFill>
                <a:srgbClr val="92D04F"/>
              </a:solidFill>
            </a:endParaRPr>
          </a:p>
          <a:p>
            <a:r>
              <a:rPr altLang="ta-IN" sz="4400" lang="en-US">
                <a:solidFill>
                  <a:srgbClr val="92D04F"/>
                </a:solidFill>
                <a:latin typeface="Arial"/>
              </a:rPr>
              <a:t>D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e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p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a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rtment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: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B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C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A</a:t>
            </a:r>
            <a:endParaRPr sz="4800" lang="en-US">
              <a:solidFill>
                <a:srgbClr val="92D04F"/>
              </a:solidFill>
            </a:endParaRPr>
          </a:p>
          <a:p>
            <a:r>
              <a:rPr altLang="ta-IN" sz="4400" lang="en-US">
                <a:solidFill>
                  <a:srgbClr val="92D04F"/>
                </a:solidFill>
                <a:latin typeface="Arial"/>
              </a:rPr>
              <a:t>C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o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l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l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e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ge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: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K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a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n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c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h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i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S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r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i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M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a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halakshmi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A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r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t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s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&amp;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 Science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C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o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l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l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ege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F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o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r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 </a:t>
            </a:r>
            <a:r>
              <a:rPr altLang="ta-IN" sz="4400" lang="en-US">
                <a:solidFill>
                  <a:srgbClr val="92D04F"/>
                </a:solidFill>
                <a:latin typeface="Arial"/>
              </a:rPr>
              <a:t>Women </a:t>
            </a:r>
            <a:endParaRPr sz="2800" lang="en-US">
              <a:solidFill>
                <a:srgbClr val="92D04F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1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54127" t="12600" r="19477" b="40007"/>
          <a:stretch>
            <a:fillRect/>
          </a:stretch>
        </p:blipFill>
        <p:spPr>
          <a:xfrm rot="16200000" flipV="1">
            <a:off x="9347661" y="-1167940"/>
            <a:ext cx="1676400" cy="4012281"/>
          </a:xfrm>
          <a:custGeom>
            <a:avLst/>
            <a:gdLst>
              <a:gd name="connsiteX0" fmla="*/ 0 w 3103027"/>
              <a:gd name="connsiteY0" fmla="*/ 7426757 h 7426757"/>
              <a:gd name="connsiteX1" fmla="*/ 0 w 3103027"/>
              <a:gd name="connsiteY1" fmla="*/ 2573685 h 7426757"/>
              <a:gd name="connsiteX2" fmla="*/ 273333 w 3103027"/>
              <a:gd name="connsiteY2" fmla="*/ 2705298 h 7426757"/>
              <a:gd name="connsiteX3" fmla="*/ 1575968 w 3103027"/>
              <a:gd name="connsiteY3" fmla="*/ 0 h 7426757"/>
              <a:gd name="connsiteX4" fmla="*/ 3103027 w 3103027"/>
              <a:gd name="connsiteY4" fmla="*/ 0 h 7426757"/>
              <a:gd name="connsiteX5" fmla="*/ 3103027 w 3103027"/>
              <a:gd name="connsiteY5" fmla="*/ 7426757 h 74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3027" h="7426757">
                <a:moveTo>
                  <a:pt x="0" y="7426757"/>
                </a:moveTo>
                <a:lnTo>
                  <a:pt x="0" y="2573685"/>
                </a:lnTo>
                <a:lnTo>
                  <a:pt x="273333" y="2705298"/>
                </a:lnTo>
                <a:lnTo>
                  <a:pt x="1575968" y="0"/>
                </a:lnTo>
                <a:lnTo>
                  <a:pt x="3103027" y="0"/>
                </a:lnTo>
                <a:lnTo>
                  <a:pt x="3103027" y="7426757"/>
                </a:lnTo>
                <a:close/>
              </a:path>
            </a:pathLst>
          </a:custGeom>
        </p:spPr>
      </p:pic>
      <p:pic>
        <p:nvPicPr>
          <p:cNvPr id="2097171" name="图片 1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0816" t="60358" r="38723" b="9372"/>
          <a:stretch>
            <a:fillRect/>
          </a:stretch>
        </p:blipFill>
        <p:spPr>
          <a:xfrm rot="5400000">
            <a:off x="-3248" y="3250"/>
            <a:ext cx="2368696" cy="2362200"/>
          </a:xfrm>
          <a:custGeom>
            <a:avLst/>
            <a:gdLst>
              <a:gd name="connsiteX0" fmla="*/ 0 w 4756496"/>
              <a:gd name="connsiteY0" fmla="*/ 4743452 h 4743452"/>
              <a:gd name="connsiteX1" fmla="*/ 0 w 4756496"/>
              <a:gd name="connsiteY1" fmla="*/ 0 h 4743452"/>
              <a:gd name="connsiteX2" fmla="*/ 2977669 w 4756496"/>
              <a:gd name="connsiteY2" fmla="*/ 0 h 4743452"/>
              <a:gd name="connsiteX3" fmla="*/ 2977669 w 4756496"/>
              <a:gd name="connsiteY3" fmla="*/ 3283492 h 4743452"/>
              <a:gd name="connsiteX4" fmla="*/ 3033005 w 4756496"/>
              <a:gd name="connsiteY4" fmla="*/ 3283492 h 4743452"/>
              <a:gd name="connsiteX5" fmla="*/ 4756496 w 4756496"/>
              <a:gd name="connsiteY5" fmla="*/ 4743452 h 474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496" h="4743452">
                <a:moveTo>
                  <a:pt x="0" y="4743452"/>
                </a:moveTo>
                <a:lnTo>
                  <a:pt x="0" y="0"/>
                </a:lnTo>
                <a:lnTo>
                  <a:pt x="2977669" y="0"/>
                </a:lnTo>
                <a:lnTo>
                  <a:pt x="2977669" y="3283492"/>
                </a:lnTo>
                <a:lnTo>
                  <a:pt x="3033005" y="3283492"/>
                </a:lnTo>
                <a:lnTo>
                  <a:pt x="4756496" y="4743452"/>
                </a:lnTo>
                <a:close/>
              </a:path>
            </a:pathLst>
          </a:custGeom>
        </p:spPr>
      </p:pic>
      <p:sp>
        <p:nvSpPr>
          <p:cNvPr id="1048662" name="文本框 19"/>
          <p:cNvSpPr txBox="1"/>
          <p:nvPr/>
        </p:nvSpPr>
        <p:spPr>
          <a:xfrm>
            <a:off x="2913031" y="125421"/>
            <a:ext cx="4715857" cy="1310639"/>
          </a:xfrm>
          <a:prstGeom prst="rect"/>
          <a:noFill/>
          <a:ln>
            <a:solidFill>
              <a:srgbClr val="92D04F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ta-IN" b="1" dirty="0" sz="9600" lang="en-US">
                <a:solidFill>
                  <a:srgbClr val="43791A"/>
                </a:solidFill>
                <a:latin typeface="Calibri" panose="020F0502020204030204" pitchFamily="34" charset="0"/>
              </a:rPr>
              <a:t>C</a:t>
            </a:r>
            <a:r>
              <a:rPr altLang="ta-IN" b="1" dirty="0" sz="9600" lang="en-US">
                <a:solidFill>
                  <a:srgbClr val="43791A"/>
                </a:solidFill>
                <a:latin typeface="Calibri" panose="020F0502020204030204" pitchFamily="34" charset="0"/>
              </a:rPr>
              <a:t>o</a:t>
            </a:r>
            <a:r>
              <a:rPr altLang="ta-IN" b="1" dirty="0" sz="9600" lang="en-US">
                <a:solidFill>
                  <a:srgbClr val="43791A"/>
                </a:solidFill>
                <a:latin typeface="Calibri" panose="020F0502020204030204" pitchFamily="34" charset="0"/>
              </a:rPr>
              <a:t>n</a:t>
            </a:r>
            <a:r>
              <a:rPr altLang="ta-IN" b="1" dirty="0" sz="9600" lang="en-US">
                <a:solidFill>
                  <a:srgbClr val="43791A"/>
                </a:solidFill>
                <a:latin typeface="Calibri" panose="020F0502020204030204" pitchFamily="34" charset="0"/>
              </a:rPr>
              <a:t>c</a:t>
            </a:r>
            <a:r>
              <a:rPr altLang="ta-IN" b="1" dirty="0" sz="9600" lang="en-US">
                <a:solidFill>
                  <a:srgbClr val="43791A"/>
                </a:solidFill>
                <a:latin typeface="Calibri" panose="020F0502020204030204" pitchFamily="34" charset="0"/>
              </a:rPr>
              <a:t>lusion </a:t>
            </a:r>
            <a:endParaRPr altLang="en-US" b="1" dirty="0" sz="8000" lang="zh-CN">
              <a:solidFill>
                <a:srgbClr val="43791A"/>
              </a:solidFill>
              <a:latin typeface="Calibri" panose="020F0502020204030204" pitchFamily="34" charset="0"/>
            </a:endParaRPr>
          </a:p>
        </p:txBody>
      </p:sp>
      <p:sp>
        <p:nvSpPr>
          <p:cNvPr id="1048663" name="矩形 22"/>
          <p:cNvSpPr/>
          <p:nvPr/>
        </p:nvSpPr>
        <p:spPr>
          <a:xfrm>
            <a:off x="1374718" y="-1608289"/>
            <a:ext cx="1182674" cy="1273318"/>
          </a:xfrm>
          <a:prstGeom prst="rect"/>
          <a:solidFill>
            <a:srgbClr val="437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64" name="矩形 23"/>
          <p:cNvSpPr/>
          <p:nvPr/>
        </p:nvSpPr>
        <p:spPr>
          <a:xfrm>
            <a:off x="2557392" y="-1620765"/>
            <a:ext cx="1182674" cy="1273318"/>
          </a:xfrm>
          <a:prstGeom prst="rect"/>
          <a:solidFill>
            <a:srgbClr val="22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65" name="矩形 10"/>
          <p:cNvSpPr/>
          <p:nvPr/>
        </p:nvSpPr>
        <p:spPr>
          <a:xfrm>
            <a:off x="2496067" y="2862206"/>
            <a:ext cx="2301875" cy="320040"/>
          </a:xfrm>
          <a:prstGeom prst="rect"/>
        </p:spPr>
        <p:txBody>
          <a:bodyPr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/>
            <a:r>
              <a:rPr altLang="zh-CN" b="1" dirty="0" lang="en-US" smtClean="0">
                <a:solidFill>
                  <a:schemeClr val="bg1"/>
                </a:solidFill>
                <a:latin typeface="Calibri" panose="020F0502020204030204" pitchFamily="34" charset="0"/>
              </a:rPr>
              <a:t>Title text addition</a:t>
            </a:r>
            <a:endParaRPr altLang="en-US" b="1" dirty="0" lang="zh-CN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2741055" y="2862206"/>
            <a:ext cx="6709890" cy="3139440"/>
          </a:xfrm>
          <a:prstGeom prst="rect"/>
        </p:spPr>
        <p:txBody>
          <a:bodyPr rtlCol="0" wrap="square">
            <a:spAutoFit/>
          </a:bodyPr>
          <a:p>
            <a:r>
              <a:rPr altLang="ta-IN" sz="4800" lang="en-US">
                <a:solidFill>
                  <a:srgbClr val="92D050"/>
                </a:solidFill>
              </a:rPr>
              <a:t>N</a:t>
            </a:r>
            <a:r>
              <a:rPr altLang="ta-IN" sz="4800" lang="en-US">
                <a:solidFill>
                  <a:srgbClr val="92D050"/>
                </a:solidFill>
              </a:rPr>
              <a:t>a</a:t>
            </a:r>
            <a:r>
              <a:rPr altLang="ta-IN" sz="4800" lang="en-US">
                <a:solidFill>
                  <a:srgbClr val="92D050"/>
                </a:solidFill>
              </a:rPr>
              <a:t>a</a:t>
            </a:r>
            <a:r>
              <a:rPr altLang="ta-IN" sz="4800" lang="en-US">
                <a:solidFill>
                  <a:srgbClr val="92D050"/>
                </a:solidFill>
              </a:rPr>
              <a:t>n</a:t>
            </a:r>
            <a:r>
              <a:rPr altLang="ta-IN" sz="4800" lang="en-US">
                <a:solidFill>
                  <a:srgbClr val="92D050"/>
                </a:solidFill>
              </a:rPr>
              <a:t> </a:t>
            </a:r>
            <a:r>
              <a:rPr altLang="ta-IN" sz="4800" lang="en-US">
                <a:solidFill>
                  <a:srgbClr val="92D050"/>
                </a:solidFill>
              </a:rPr>
              <a:t>mudhalvan</a:t>
            </a:r>
            <a:r>
              <a:rPr altLang="ta-IN" sz="4800" lang="en-US">
                <a:solidFill>
                  <a:srgbClr val="92D050"/>
                </a:solidFill>
              </a:rPr>
              <a:t> </a:t>
            </a:r>
            <a:r>
              <a:rPr altLang="ta-IN" sz="4800" lang="en-US">
                <a:solidFill>
                  <a:srgbClr val="92D050"/>
                </a:solidFill>
              </a:rPr>
              <a:t>h</a:t>
            </a:r>
            <a:r>
              <a:rPr altLang="ta-IN" sz="4800" lang="en-US">
                <a:solidFill>
                  <a:srgbClr val="92D050"/>
                </a:solidFill>
              </a:rPr>
              <a:t>e</a:t>
            </a:r>
            <a:r>
              <a:rPr altLang="ta-IN" sz="4800" lang="en-US">
                <a:solidFill>
                  <a:srgbClr val="92D050"/>
                </a:solidFill>
              </a:rPr>
              <a:t>l</a:t>
            </a:r>
            <a:r>
              <a:rPr altLang="ta-IN" sz="4800" lang="en-US">
                <a:solidFill>
                  <a:srgbClr val="92D050"/>
                </a:solidFill>
              </a:rPr>
              <a:t>p</a:t>
            </a:r>
            <a:r>
              <a:rPr altLang="ta-IN" sz="4800" lang="en-US">
                <a:solidFill>
                  <a:srgbClr val="92D050"/>
                </a:solidFill>
              </a:rPr>
              <a:t>e</a:t>
            </a:r>
            <a:r>
              <a:rPr altLang="ta-IN" sz="4800" lang="en-US">
                <a:solidFill>
                  <a:srgbClr val="92D050"/>
                </a:solidFill>
              </a:rPr>
              <a:t>d</a:t>
            </a:r>
            <a:r>
              <a:rPr altLang="ta-IN" sz="4800" lang="en-US">
                <a:solidFill>
                  <a:srgbClr val="92D050"/>
                </a:solidFill>
              </a:rPr>
              <a:t> </a:t>
            </a:r>
            <a:r>
              <a:rPr altLang="ta-IN" sz="4800" lang="en-US">
                <a:solidFill>
                  <a:srgbClr val="92D050"/>
                </a:solidFill>
              </a:rPr>
              <a:t>i</a:t>
            </a:r>
            <a:r>
              <a:rPr altLang="ta-IN" sz="4800" lang="en-US">
                <a:solidFill>
                  <a:srgbClr val="92D050"/>
                </a:solidFill>
              </a:rPr>
              <a:t>n</a:t>
            </a:r>
            <a:r>
              <a:rPr altLang="ta-IN" sz="4800" lang="en-US">
                <a:solidFill>
                  <a:srgbClr val="92D050"/>
                </a:solidFill>
              </a:rPr>
              <a:t> </a:t>
            </a:r>
            <a:r>
              <a:rPr altLang="ta-IN" sz="4800" lang="en-US">
                <a:solidFill>
                  <a:srgbClr val="92D050"/>
                </a:solidFill>
              </a:rPr>
              <a:t>s</a:t>
            </a:r>
            <a:r>
              <a:rPr altLang="ta-IN" sz="4800" lang="en-US">
                <a:solidFill>
                  <a:srgbClr val="92D050"/>
                </a:solidFill>
              </a:rPr>
              <a:t>k</a:t>
            </a:r>
            <a:r>
              <a:rPr altLang="ta-IN" sz="4800" lang="en-US">
                <a:solidFill>
                  <a:srgbClr val="92D050"/>
                </a:solidFill>
              </a:rPr>
              <a:t>i</a:t>
            </a:r>
            <a:r>
              <a:rPr altLang="ta-IN" sz="4800" lang="en-US">
                <a:solidFill>
                  <a:srgbClr val="92D050"/>
                </a:solidFill>
              </a:rPr>
              <a:t>l</a:t>
            </a:r>
            <a:r>
              <a:rPr altLang="ta-IN" sz="4800" lang="en-US">
                <a:solidFill>
                  <a:srgbClr val="92D050"/>
                </a:solidFill>
              </a:rPr>
              <a:t>l</a:t>
            </a:r>
            <a:r>
              <a:rPr altLang="ta-IN" sz="4800" lang="en-US">
                <a:solidFill>
                  <a:srgbClr val="92D050"/>
                </a:solidFill>
              </a:rPr>
              <a:t>s</a:t>
            </a:r>
            <a:r>
              <a:rPr altLang="ta-IN" sz="4800" lang="en-US">
                <a:solidFill>
                  <a:srgbClr val="92D050"/>
                </a:solidFill>
              </a:rPr>
              <a:t> </a:t>
            </a:r>
            <a:r>
              <a:rPr altLang="ta-IN" sz="4800" lang="en-US">
                <a:solidFill>
                  <a:srgbClr val="92D050"/>
                </a:solidFill>
              </a:rPr>
              <a:t>d</a:t>
            </a:r>
            <a:r>
              <a:rPr altLang="ta-IN" sz="4800" lang="en-US">
                <a:solidFill>
                  <a:srgbClr val="92D050"/>
                </a:solidFill>
              </a:rPr>
              <a:t>e</a:t>
            </a:r>
            <a:r>
              <a:rPr altLang="ta-IN" sz="4800" lang="en-US">
                <a:solidFill>
                  <a:srgbClr val="92D050"/>
                </a:solidFill>
              </a:rPr>
              <a:t>v</a:t>
            </a:r>
            <a:r>
              <a:rPr altLang="ta-IN" sz="4800" lang="en-US">
                <a:solidFill>
                  <a:srgbClr val="92D050"/>
                </a:solidFill>
              </a:rPr>
              <a:t>e</a:t>
            </a:r>
            <a:r>
              <a:rPr altLang="ta-IN" sz="4800" lang="en-US">
                <a:solidFill>
                  <a:srgbClr val="92D050"/>
                </a:solidFill>
              </a:rPr>
              <a:t>l</a:t>
            </a:r>
            <a:r>
              <a:rPr altLang="ta-IN" sz="4800" lang="en-US">
                <a:solidFill>
                  <a:srgbClr val="92D050"/>
                </a:solidFill>
              </a:rPr>
              <a:t>opment </a:t>
            </a:r>
            <a:r>
              <a:rPr altLang="ta-IN" sz="4800" lang="en-US">
                <a:solidFill>
                  <a:srgbClr val="92D050"/>
                </a:solidFill>
              </a:rPr>
              <a:t>&amp;</a:t>
            </a:r>
            <a:r>
              <a:rPr altLang="ta-IN" sz="4800" lang="en-US">
                <a:solidFill>
                  <a:srgbClr val="92D050"/>
                </a:solidFill>
              </a:rPr>
              <a:t> </a:t>
            </a:r>
            <a:r>
              <a:rPr altLang="ta-IN" sz="4800" lang="en-US">
                <a:solidFill>
                  <a:srgbClr val="92D050"/>
                </a:solidFill>
              </a:rPr>
              <a:t>p</a:t>
            </a:r>
            <a:r>
              <a:rPr altLang="ta-IN" sz="4800" lang="en-US">
                <a:solidFill>
                  <a:srgbClr val="92D050"/>
                </a:solidFill>
              </a:rPr>
              <a:t>r</a:t>
            </a:r>
            <a:r>
              <a:rPr altLang="ta-IN" sz="4800" lang="en-US">
                <a:solidFill>
                  <a:srgbClr val="92D050"/>
                </a:solidFill>
              </a:rPr>
              <a:t>o</a:t>
            </a:r>
            <a:r>
              <a:rPr altLang="ta-IN" sz="4800" lang="en-US">
                <a:solidFill>
                  <a:srgbClr val="92D050"/>
                </a:solidFill>
              </a:rPr>
              <a:t>j</a:t>
            </a:r>
            <a:r>
              <a:rPr altLang="ta-IN" sz="4800" lang="en-US">
                <a:solidFill>
                  <a:srgbClr val="92D050"/>
                </a:solidFill>
              </a:rPr>
              <a:t>e</a:t>
            </a:r>
            <a:r>
              <a:rPr altLang="ta-IN" sz="4800" lang="en-US">
                <a:solidFill>
                  <a:srgbClr val="92D050"/>
                </a:solidFill>
              </a:rPr>
              <a:t>ct</a:t>
            </a:r>
            <a:r>
              <a:rPr altLang="ta-IN" sz="4800" lang="en-US">
                <a:solidFill>
                  <a:srgbClr val="92D050"/>
                </a:solidFill>
              </a:rPr>
              <a:t>.</a:t>
            </a:r>
            <a:endParaRPr sz="4800" lang="en-US">
              <a:solidFill>
                <a:srgbClr val="92D050"/>
              </a:solidFill>
            </a:endParaRPr>
          </a:p>
          <a:p>
            <a:endParaRPr sz="4800" lang="en-US">
              <a:solidFill>
                <a:srgbClr val="92D050"/>
              </a:solidFill>
            </a:endParaRPr>
          </a:p>
          <a:p>
            <a:r>
              <a:rPr altLang="ta-IN" sz="4800" lang="en-US">
                <a:solidFill>
                  <a:srgbClr val="92D050"/>
                </a:solidFill>
              </a:rPr>
              <a:t>D</a:t>
            </a:r>
            <a:r>
              <a:rPr altLang="ta-IN" sz="4800" lang="en-US">
                <a:solidFill>
                  <a:srgbClr val="92D050"/>
                </a:solidFill>
              </a:rPr>
              <a:t>i</a:t>
            </a:r>
            <a:r>
              <a:rPr altLang="ta-IN" sz="4800" lang="en-US">
                <a:solidFill>
                  <a:srgbClr val="92D050"/>
                </a:solidFill>
              </a:rPr>
              <a:t>g</a:t>
            </a:r>
            <a:r>
              <a:rPr altLang="ta-IN" sz="4800" lang="en-US">
                <a:solidFill>
                  <a:srgbClr val="92D050"/>
                </a:solidFill>
              </a:rPr>
              <a:t>i</a:t>
            </a:r>
            <a:r>
              <a:rPr altLang="ta-IN" sz="4800" lang="en-US">
                <a:solidFill>
                  <a:srgbClr val="92D050"/>
                </a:solidFill>
              </a:rPr>
              <a:t>t</a:t>
            </a:r>
            <a:r>
              <a:rPr altLang="ta-IN" sz="4800" lang="en-US">
                <a:solidFill>
                  <a:srgbClr val="92D050"/>
                </a:solidFill>
              </a:rPr>
              <a:t>a</a:t>
            </a:r>
            <a:r>
              <a:rPr altLang="ta-IN" sz="4800" lang="en-US">
                <a:solidFill>
                  <a:srgbClr val="92D050"/>
                </a:solidFill>
              </a:rPr>
              <a:t>l</a:t>
            </a:r>
            <a:r>
              <a:rPr altLang="ta-IN" sz="4800" lang="en-US">
                <a:solidFill>
                  <a:srgbClr val="92D050"/>
                </a:solidFill>
              </a:rPr>
              <a:t> </a:t>
            </a:r>
            <a:r>
              <a:rPr altLang="ta-IN" sz="4800" lang="en-US">
                <a:solidFill>
                  <a:srgbClr val="92D050"/>
                </a:solidFill>
              </a:rPr>
              <a:t>portfolio </a:t>
            </a:r>
            <a:r>
              <a:rPr altLang="ta-IN" sz="4800" lang="en-US">
                <a:solidFill>
                  <a:srgbClr val="92D050"/>
                </a:solidFill>
              </a:rPr>
              <a:t>i</a:t>
            </a:r>
            <a:r>
              <a:rPr altLang="ta-IN" sz="4800" lang="en-US">
                <a:solidFill>
                  <a:srgbClr val="92D050"/>
                </a:solidFill>
              </a:rPr>
              <a:t>m</a:t>
            </a:r>
            <a:r>
              <a:rPr altLang="ta-IN" sz="4800" lang="en-US">
                <a:solidFill>
                  <a:srgbClr val="92D050"/>
                </a:solidFill>
              </a:rPr>
              <a:t>p</a:t>
            </a:r>
            <a:r>
              <a:rPr altLang="ta-IN" sz="4800" lang="en-US">
                <a:solidFill>
                  <a:srgbClr val="92D050"/>
                </a:solidFill>
              </a:rPr>
              <a:t>r</a:t>
            </a:r>
            <a:r>
              <a:rPr altLang="ta-IN" sz="4800" lang="en-US">
                <a:solidFill>
                  <a:srgbClr val="92D050"/>
                </a:solidFill>
              </a:rPr>
              <a:t>o</a:t>
            </a:r>
            <a:r>
              <a:rPr altLang="ta-IN" sz="4800" lang="en-US">
                <a:solidFill>
                  <a:srgbClr val="92D050"/>
                </a:solidFill>
              </a:rPr>
              <a:t>v</a:t>
            </a:r>
            <a:r>
              <a:rPr altLang="ta-IN" sz="4800" lang="en-US">
                <a:solidFill>
                  <a:srgbClr val="92D050"/>
                </a:solidFill>
              </a:rPr>
              <a:t>e</a:t>
            </a:r>
            <a:r>
              <a:rPr altLang="ta-IN" sz="4800" lang="en-US">
                <a:solidFill>
                  <a:srgbClr val="92D050"/>
                </a:solidFill>
              </a:rPr>
              <a:t>s</a:t>
            </a:r>
            <a:r>
              <a:rPr altLang="ta-IN" sz="4800" lang="en-US">
                <a:solidFill>
                  <a:srgbClr val="92D050"/>
                </a:solidFill>
              </a:rPr>
              <a:t> </a:t>
            </a:r>
            <a:r>
              <a:rPr altLang="ta-IN" sz="4800" lang="en-US">
                <a:solidFill>
                  <a:srgbClr val="92D050"/>
                </a:solidFill>
              </a:rPr>
              <a:t>e</a:t>
            </a:r>
            <a:r>
              <a:rPr altLang="ta-IN" sz="4800" lang="en-US">
                <a:solidFill>
                  <a:srgbClr val="92D050"/>
                </a:solidFill>
              </a:rPr>
              <a:t>m</a:t>
            </a:r>
            <a:r>
              <a:rPr altLang="ta-IN" sz="4800" lang="en-US">
                <a:solidFill>
                  <a:srgbClr val="92D050"/>
                </a:solidFill>
              </a:rPr>
              <a:t>p</a:t>
            </a:r>
            <a:r>
              <a:rPr altLang="ta-IN" sz="4800" lang="en-US">
                <a:solidFill>
                  <a:srgbClr val="92D050"/>
                </a:solidFill>
              </a:rPr>
              <a:t>l</a:t>
            </a:r>
            <a:r>
              <a:rPr altLang="ta-IN" sz="4800" lang="en-US">
                <a:solidFill>
                  <a:srgbClr val="92D050"/>
                </a:solidFill>
              </a:rPr>
              <a:t>o</a:t>
            </a:r>
            <a:r>
              <a:rPr altLang="ta-IN" sz="4800" lang="en-US">
                <a:solidFill>
                  <a:srgbClr val="92D050"/>
                </a:solidFill>
              </a:rPr>
              <a:t>y</a:t>
            </a:r>
            <a:r>
              <a:rPr altLang="ta-IN" sz="4800" lang="en-US">
                <a:solidFill>
                  <a:srgbClr val="92D050"/>
                </a:solidFill>
              </a:rPr>
              <a:t>a</a:t>
            </a:r>
            <a:r>
              <a:rPr altLang="ta-IN" sz="4800" lang="en-US">
                <a:solidFill>
                  <a:srgbClr val="92D050"/>
                </a:solidFill>
              </a:rPr>
              <a:t>b</a:t>
            </a:r>
            <a:r>
              <a:rPr altLang="ta-IN" sz="4800" lang="en-US">
                <a:solidFill>
                  <a:srgbClr val="92D050"/>
                </a:solidFill>
              </a:rPr>
              <a:t>i</a:t>
            </a:r>
            <a:r>
              <a:rPr altLang="ta-IN" sz="4800" lang="en-US">
                <a:solidFill>
                  <a:srgbClr val="92D050"/>
                </a:solidFill>
              </a:rPr>
              <a:t>l</a:t>
            </a:r>
            <a:r>
              <a:rPr altLang="ta-IN" sz="4800" lang="en-US">
                <a:solidFill>
                  <a:srgbClr val="92D050"/>
                </a:solidFill>
              </a:rPr>
              <a:t>i</a:t>
            </a:r>
            <a:r>
              <a:rPr altLang="ta-IN" sz="4800" lang="en-US">
                <a:solidFill>
                  <a:srgbClr val="92D050"/>
                </a:solidFill>
              </a:rPr>
              <a:t>ty </a:t>
            </a:r>
            <a:r>
              <a:rPr altLang="ta-IN" sz="4800" lang="en-US">
                <a:solidFill>
                  <a:srgbClr val="92D050"/>
                </a:solidFill>
              </a:rPr>
              <a:t>and </a:t>
            </a:r>
            <a:r>
              <a:rPr altLang="ta-IN" sz="4800" lang="en-US">
                <a:solidFill>
                  <a:srgbClr val="92D050"/>
                </a:solidFill>
              </a:rPr>
              <a:t>v</a:t>
            </a:r>
            <a:r>
              <a:rPr altLang="ta-IN" sz="4800" lang="en-US">
                <a:solidFill>
                  <a:srgbClr val="92D050"/>
                </a:solidFill>
              </a:rPr>
              <a:t>i</a:t>
            </a:r>
            <a:r>
              <a:rPr altLang="ta-IN" sz="4800" lang="en-US">
                <a:solidFill>
                  <a:srgbClr val="92D050"/>
                </a:solidFill>
              </a:rPr>
              <a:t>s</a:t>
            </a:r>
            <a:r>
              <a:rPr altLang="ta-IN" sz="4800" lang="en-US">
                <a:solidFill>
                  <a:srgbClr val="92D050"/>
                </a:solidFill>
              </a:rPr>
              <a:t>i</a:t>
            </a:r>
            <a:r>
              <a:rPr altLang="ta-IN" sz="4800" lang="en-US">
                <a:solidFill>
                  <a:srgbClr val="92D050"/>
                </a:solidFill>
              </a:rPr>
              <a:t>b</a:t>
            </a:r>
            <a:r>
              <a:rPr altLang="ta-IN" sz="4800" lang="en-US">
                <a:solidFill>
                  <a:srgbClr val="92D050"/>
                </a:solidFill>
              </a:rPr>
              <a:t>i</a:t>
            </a:r>
            <a:r>
              <a:rPr altLang="ta-IN" sz="4800" lang="en-US">
                <a:solidFill>
                  <a:srgbClr val="92D050"/>
                </a:solidFill>
              </a:rPr>
              <a:t>l</a:t>
            </a:r>
            <a:r>
              <a:rPr altLang="ta-IN" sz="4800" lang="en-US">
                <a:solidFill>
                  <a:srgbClr val="92D050"/>
                </a:solidFill>
              </a:rPr>
              <a:t>i</a:t>
            </a:r>
            <a:r>
              <a:rPr altLang="ta-IN" sz="4800" lang="en-US">
                <a:solidFill>
                  <a:srgbClr val="92D050"/>
                </a:solidFill>
              </a:rPr>
              <a:t>t</a:t>
            </a:r>
            <a:r>
              <a:rPr altLang="ta-IN" sz="4800" lang="en-US">
                <a:solidFill>
                  <a:srgbClr val="92D050"/>
                </a:solidFill>
              </a:rPr>
              <a:t>y</a:t>
            </a:r>
            <a:r>
              <a:rPr altLang="ta-IN" sz="4800" lang="en-US">
                <a:solidFill>
                  <a:srgbClr val="92D050"/>
                </a:solidFill>
              </a:rPr>
              <a:t>.</a:t>
            </a:r>
            <a:endParaRPr sz="4800" lang="en-US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54127" t="32583" r="19477" b="29248"/>
          <a:stretch>
            <a:fillRect/>
          </a:stretch>
        </p:blipFill>
        <p:spPr>
          <a:xfrm flipV="1">
            <a:off x="8719014" y="0"/>
            <a:ext cx="3557911" cy="6858000"/>
          </a:xfrm>
          <a:custGeom>
            <a:avLst/>
            <a:gdLst>
              <a:gd name="connsiteX0" fmla="*/ 0 w 3557911"/>
              <a:gd name="connsiteY0" fmla="*/ 6858000 h 6858000"/>
              <a:gd name="connsiteX1" fmla="*/ 3557911 w 3557911"/>
              <a:gd name="connsiteY1" fmla="*/ 6858000 h 6858000"/>
              <a:gd name="connsiteX2" fmla="*/ 3557911 w 3557911"/>
              <a:gd name="connsiteY2" fmla="*/ 0 h 6858000"/>
              <a:gd name="connsiteX3" fmla="*/ 0 w 3557911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7911" h="6858000">
                <a:moveTo>
                  <a:pt x="0" y="6858000"/>
                </a:moveTo>
                <a:lnTo>
                  <a:pt x="3557911" y="6858000"/>
                </a:lnTo>
                <a:lnTo>
                  <a:pt x="3557911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173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0816" t="12600" r="38754" b="43769"/>
          <a:stretch>
            <a:fillRect/>
          </a:stretch>
        </p:blipFill>
        <p:spPr>
          <a:xfrm>
            <a:off x="0" y="-1"/>
            <a:ext cx="4767265" cy="6858001"/>
          </a:xfrm>
          <a:custGeom>
            <a:avLst/>
            <a:gdLst>
              <a:gd name="connsiteX0" fmla="*/ 0 w 4767265"/>
              <a:gd name="connsiteY0" fmla="*/ 0 h 6858001"/>
              <a:gd name="connsiteX1" fmla="*/ 4636602 w 4767265"/>
              <a:gd name="connsiteY1" fmla="*/ 0 h 6858001"/>
              <a:gd name="connsiteX2" fmla="*/ 4636602 w 4767265"/>
              <a:gd name="connsiteY2" fmla="*/ 1466824 h 6858001"/>
              <a:gd name="connsiteX3" fmla="*/ 4666828 w 4767265"/>
              <a:gd name="connsiteY3" fmla="*/ 1466824 h 6858001"/>
              <a:gd name="connsiteX4" fmla="*/ 4545917 w 4767265"/>
              <a:gd name="connsiteY4" fmla="*/ 1607259 h 6858001"/>
              <a:gd name="connsiteX5" fmla="*/ 4767265 w 4767265"/>
              <a:gd name="connsiteY5" fmla="*/ 1797833 h 6858001"/>
              <a:gd name="connsiteX6" fmla="*/ 4491646 w 4767265"/>
              <a:gd name="connsiteY6" fmla="*/ 1773256 h 6858001"/>
              <a:gd name="connsiteX7" fmla="*/ 4443381 w 4767265"/>
              <a:gd name="connsiteY7" fmla="*/ 2314523 h 6858001"/>
              <a:gd name="connsiteX8" fmla="*/ 2986729 w 4767265"/>
              <a:gd name="connsiteY8" fmla="*/ 2314523 h 6858001"/>
              <a:gd name="connsiteX9" fmla="*/ 2986729 w 4767265"/>
              <a:gd name="connsiteY9" fmla="*/ 6858001 h 6858001"/>
              <a:gd name="connsiteX10" fmla="*/ 0 w 4767265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67265" h="6858001">
                <a:moveTo>
                  <a:pt x="0" y="0"/>
                </a:moveTo>
                <a:lnTo>
                  <a:pt x="4636602" y="0"/>
                </a:lnTo>
                <a:lnTo>
                  <a:pt x="4636602" y="1466824"/>
                </a:lnTo>
                <a:lnTo>
                  <a:pt x="4666828" y="1466824"/>
                </a:lnTo>
                <a:lnTo>
                  <a:pt x="4545917" y="1607259"/>
                </a:lnTo>
                <a:lnTo>
                  <a:pt x="4767265" y="1797833"/>
                </a:lnTo>
                <a:lnTo>
                  <a:pt x="4491646" y="1773256"/>
                </a:lnTo>
                <a:lnTo>
                  <a:pt x="4443381" y="2314523"/>
                </a:lnTo>
                <a:lnTo>
                  <a:pt x="2986729" y="2314523"/>
                </a:lnTo>
                <a:lnTo>
                  <a:pt x="2986729" y="6858001"/>
                </a:lnTo>
                <a:lnTo>
                  <a:pt x="0" y="6858001"/>
                </a:lnTo>
                <a:close/>
              </a:path>
            </a:pathLst>
          </a:custGeom>
        </p:spPr>
      </p:pic>
      <p:pic>
        <p:nvPicPr>
          <p:cNvPr id="2097174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16776" t="17443" r="15734" b="32425"/>
          <a:stretch>
            <a:fillRect/>
          </a:stretch>
        </p:blipFill>
        <p:spPr>
          <a:xfrm>
            <a:off x="3042773" y="373487"/>
            <a:ext cx="6191379" cy="6130344"/>
          </a:xfrm>
          <a:prstGeom prst="rect"/>
        </p:spPr>
      </p:pic>
      <p:sp>
        <p:nvSpPr>
          <p:cNvPr id="1048667" name=""/>
          <p:cNvSpPr txBox="1"/>
          <p:nvPr/>
        </p:nvSpPr>
        <p:spPr>
          <a:xfrm>
            <a:off x="4300923" y="3187698"/>
            <a:ext cx="3590153" cy="853439"/>
          </a:xfrm>
          <a:prstGeom prst="rect"/>
        </p:spPr>
        <p:txBody>
          <a:bodyPr rtlCol="0" wrap="square">
            <a:spAutoFit/>
          </a:bodyPr>
          <a:p>
            <a:r>
              <a:rPr altLang="ta-IN" b="1" sz="6000" lang="en-US">
                <a:solidFill>
                  <a:srgbClr val="008000"/>
                </a:solidFill>
              </a:rPr>
              <a:t>T</a:t>
            </a:r>
            <a:r>
              <a:rPr altLang="ta-IN" b="1" sz="6000" lang="en-US">
                <a:solidFill>
                  <a:srgbClr val="008000"/>
                </a:solidFill>
              </a:rPr>
              <a:t>H</a:t>
            </a:r>
            <a:r>
              <a:rPr altLang="ta-IN" b="1" sz="6000" lang="en-US">
                <a:solidFill>
                  <a:srgbClr val="008000"/>
                </a:solidFill>
              </a:rPr>
              <a:t>A</a:t>
            </a:r>
            <a:r>
              <a:rPr altLang="ta-IN" b="1" sz="6000" lang="en-US">
                <a:solidFill>
                  <a:srgbClr val="008000"/>
                </a:solidFill>
              </a:rPr>
              <a:t>N</a:t>
            </a:r>
            <a:r>
              <a:rPr altLang="ta-IN" b="1" sz="6000" lang="en-US">
                <a:solidFill>
                  <a:srgbClr val="008000"/>
                </a:solidFill>
              </a:rPr>
              <a:t>K</a:t>
            </a:r>
            <a:r>
              <a:rPr altLang="ta-IN" b="1" sz="6000" lang="en-US">
                <a:solidFill>
                  <a:srgbClr val="008000"/>
                </a:solidFill>
              </a:rPr>
              <a:t> </a:t>
            </a:r>
            <a:r>
              <a:rPr altLang="ta-IN" b="1" sz="6000" lang="en-US">
                <a:solidFill>
                  <a:srgbClr val="008000"/>
                </a:solidFill>
              </a:rPr>
              <a:t>Y</a:t>
            </a:r>
            <a:r>
              <a:rPr altLang="ta-IN" b="1" sz="6000" lang="en-US">
                <a:solidFill>
                  <a:srgbClr val="008000"/>
                </a:solidFill>
              </a:rPr>
              <a:t>OU </a:t>
            </a:r>
            <a:endParaRPr b="1" sz="4800" lang="en-US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54127" t="32583" r="19477" b="29248"/>
          <a:stretch>
            <a:fillRect/>
          </a:stretch>
        </p:blipFill>
        <p:spPr>
          <a:xfrm flipV="1">
            <a:off x="8719014" y="0"/>
            <a:ext cx="3557911" cy="6858000"/>
          </a:xfrm>
          <a:custGeom>
            <a:avLst/>
            <a:gdLst>
              <a:gd name="connsiteX0" fmla="*/ 0 w 3557911"/>
              <a:gd name="connsiteY0" fmla="*/ 6858000 h 6858000"/>
              <a:gd name="connsiteX1" fmla="*/ 3557911 w 3557911"/>
              <a:gd name="connsiteY1" fmla="*/ 6858000 h 6858000"/>
              <a:gd name="connsiteX2" fmla="*/ 3557911 w 3557911"/>
              <a:gd name="connsiteY2" fmla="*/ 0 h 6858000"/>
              <a:gd name="connsiteX3" fmla="*/ 0 w 3557911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7911" h="6858000">
                <a:moveTo>
                  <a:pt x="0" y="6858000"/>
                </a:moveTo>
                <a:lnTo>
                  <a:pt x="3557911" y="6858000"/>
                </a:lnTo>
                <a:lnTo>
                  <a:pt x="3557911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97157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0816" t="12600" r="38754" b="43769"/>
          <a:stretch>
            <a:fillRect/>
          </a:stretch>
        </p:blipFill>
        <p:spPr>
          <a:xfrm>
            <a:off x="0" y="-1"/>
            <a:ext cx="3797094" cy="6858001"/>
          </a:xfrm>
          <a:custGeom>
            <a:avLst/>
            <a:gdLst>
              <a:gd name="connsiteX0" fmla="*/ 0 w 4767265"/>
              <a:gd name="connsiteY0" fmla="*/ 0 h 6858001"/>
              <a:gd name="connsiteX1" fmla="*/ 4636602 w 4767265"/>
              <a:gd name="connsiteY1" fmla="*/ 0 h 6858001"/>
              <a:gd name="connsiteX2" fmla="*/ 4636602 w 4767265"/>
              <a:gd name="connsiteY2" fmla="*/ 1466824 h 6858001"/>
              <a:gd name="connsiteX3" fmla="*/ 4666828 w 4767265"/>
              <a:gd name="connsiteY3" fmla="*/ 1466824 h 6858001"/>
              <a:gd name="connsiteX4" fmla="*/ 4545917 w 4767265"/>
              <a:gd name="connsiteY4" fmla="*/ 1607259 h 6858001"/>
              <a:gd name="connsiteX5" fmla="*/ 4767265 w 4767265"/>
              <a:gd name="connsiteY5" fmla="*/ 1797833 h 6858001"/>
              <a:gd name="connsiteX6" fmla="*/ 4491646 w 4767265"/>
              <a:gd name="connsiteY6" fmla="*/ 1773256 h 6858001"/>
              <a:gd name="connsiteX7" fmla="*/ 4443381 w 4767265"/>
              <a:gd name="connsiteY7" fmla="*/ 2314523 h 6858001"/>
              <a:gd name="connsiteX8" fmla="*/ 2986729 w 4767265"/>
              <a:gd name="connsiteY8" fmla="*/ 2314523 h 6858001"/>
              <a:gd name="connsiteX9" fmla="*/ 2986729 w 4767265"/>
              <a:gd name="connsiteY9" fmla="*/ 6858001 h 6858001"/>
              <a:gd name="connsiteX10" fmla="*/ 0 w 4767265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67265" h="6858001">
                <a:moveTo>
                  <a:pt x="0" y="0"/>
                </a:moveTo>
                <a:lnTo>
                  <a:pt x="4636602" y="0"/>
                </a:lnTo>
                <a:lnTo>
                  <a:pt x="4636602" y="1466824"/>
                </a:lnTo>
                <a:lnTo>
                  <a:pt x="4666828" y="1466824"/>
                </a:lnTo>
                <a:lnTo>
                  <a:pt x="4545917" y="1607259"/>
                </a:lnTo>
                <a:lnTo>
                  <a:pt x="4767265" y="1797833"/>
                </a:lnTo>
                <a:lnTo>
                  <a:pt x="4491646" y="1773256"/>
                </a:lnTo>
                <a:lnTo>
                  <a:pt x="4443381" y="2314523"/>
                </a:lnTo>
                <a:lnTo>
                  <a:pt x="2986729" y="2314523"/>
                </a:lnTo>
                <a:lnTo>
                  <a:pt x="2986729" y="6858001"/>
                </a:lnTo>
                <a:lnTo>
                  <a:pt x="0" y="6858001"/>
                </a:lnTo>
                <a:close/>
              </a:path>
            </a:pathLst>
          </a:custGeom>
        </p:spPr>
      </p:pic>
      <p:sp>
        <p:nvSpPr>
          <p:cNvPr id="1048624" name="文本框 14"/>
          <p:cNvSpPr txBox="1"/>
          <p:nvPr/>
        </p:nvSpPr>
        <p:spPr>
          <a:xfrm>
            <a:off x="1251315" y="3802486"/>
            <a:ext cx="8998368" cy="878840"/>
          </a:xfrm>
          <a:prstGeom prst="rect"/>
          <a:noFill/>
        </p:spPr>
        <p:txBody>
          <a:bodyPr rtlCol="0" wrap="square">
            <a:spAutoFit/>
          </a:bodyPr>
          <a:p>
            <a:pPr algn="ctr"/>
            <a:endParaRPr altLang="en-US" lang="zh-CN"/>
          </a:p>
          <a:p>
            <a:pPr algn="ctr"/>
            <a:endParaRPr altLang="en-US" b="1" dirty="0" sz="4400" lang="zh-CN">
              <a:solidFill>
                <a:srgbClr val="367936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048625" name=""/>
          <p:cNvSpPr txBox="1"/>
          <p:nvPr/>
        </p:nvSpPr>
        <p:spPr>
          <a:xfrm>
            <a:off x="2861213" y="3375765"/>
            <a:ext cx="6121825" cy="853441"/>
          </a:xfrm>
          <a:prstGeom prst="rect"/>
          <a:solidFill>
            <a:srgbClr val="92D050"/>
          </a:solidFill>
          <a:ln w="12700">
            <a:solidFill>
              <a:srgbClr val="000000"/>
            </a:solidFill>
            <a:prstDash val="sysDash"/>
          </a:ln>
        </p:spPr>
        <p:txBody>
          <a:bodyPr rtlCol="0" wrap="square">
            <a:spAutoFit/>
          </a:bodyPr>
          <a:p>
            <a:r>
              <a:rPr altLang="ta-IN" sz="6000" lang="en-US">
                <a:solidFill>
                  <a:srgbClr val="000000"/>
                </a:solidFill>
              </a:rPr>
              <a:t>D</a:t>
            </a:r>
            <a:r>
              <a:rPr altLang="ta-IN" sz="6000" lang="en-US">
                <a:solidFill>
                  <a:srgbClr val="000000"/>
                </a:solidFill>
              </a:rPr>
              <a:t>I</a:t>
            </a:r>
            <a:r>
              <a:rPr altLang="ta-IN" sz="6000" lang="en-US">
                <a:solidFill>
                  <a:srgbClr val="000000"/>
                </a:solidFill>
              </a:rPr>
              <a:t>G</a:t>
            </a:r>
            <a:r>
              <a:rPr altLang="ta-IN" sz="6000" lang="en-US">
                <a:solidFill>
                  <a:srgbClr val="000000"/>
                </a:solidFill>
              </a:rPr>
              <a:t>I</a:t>
            </a:r>
            <a:r>
              <a:rPr altLang="ta-IN" sz="6000" lang="en-US">
                <a:solidFill>
                  <a:srgbClr val="000000"/>
                </a:solidFill>
              </a:rPr>
              <a:t>T</a:t>
            </a:r>
            <a:r>
              <a:rPr altLang="ta-IN" sz="6000" lang="en-US">
                <a:solidFill>
                  <a:srgbClr val="000000"/>
                </a:solidFill>
              </a:rPr>
              <a:t>AL </a:t>
            </a:r>
            <a:r>
              <a:rPr altLang="ta-IN" sz="6000" lang="en-US">
                <a:solidFill>
                  <a:srgbClr val="000000"/>
                </a:solidFill>
              </a:rPr>
              <a:t>P</a:t>
            </a:r>
            <a:r>
              <a:rPr altLang="ta-IN" sz="6000" lang="en-US">
                <a:solidFill>
                  <a:srgbClr val="000000"/>
                </a:solidFill>
              </a:rPr>
              <a:t>O</a:t>
            </a:r>
            <a:r>
              <a:rPr altLang="ta-IN" sz="6000" lang="en-US">
                <a:solidFill>
                  <a:srgbClr val="000000"/>
                </a:solidFill>
              </a:rPr>
              <a:t>R</a:t>
            </a:r>
            <a:r>
              <a:rPr altLang="ta-IN" sz="6000" lang="en-US">
                <a:solidFill>
                  <a:srgbClr val="000000"/>
                </a:solidFill>
              </a:rPr>
              <a:t>T</a:t>
            </a:r>
            <a:r>
              <a:rPr altLang="ta-IN" sz="6000" lang="en-US">
                <a:solidFill>
                  <a:srgbClr val="000000"/>
                </a:solidFill>
              </a:rPr>
              <a:t>F</a:t>
            </a:r>
            <a:r>
              <a:rPr altLang="ta-IN" sz="6000" lang="en-US">
                <a:solidFill>
                  <a:srgbClr val="000000"/>
                </a:solidFill>
              </a:rPr>
              <a:t>OLIO </a:t>
            </a:r>
            <a:endParaRPr sz="3600" lang="en-US">
              <a:solidFill>
                <a:srgbClr val="000000"/>
              </a:solidFill>
            </a:endParaRPr>
          </a:p>
        </p:txBody>
      </p:sp>
      <p:sp>
        <p:nvSpPr>
          <p:cNvPr id="1048626" name=""/>
          <p:cNvSpPr txBox="1"/>
          <p:nvPr/>
        </p:nvSpPr>
        <p:spPr>
          <a:xfrm rot="9349">
            <a:off x="3822588" y="608411"/>
            <a:ext cx="7692115" cy="650240"/>
          </a:xfrm>
          <a:prstGeom prst="rect"/>
        </p:spPr>
        <p:txBody>
          <a:bodyPr rtlCol="0" wrap="square">
            <a:spAutoFit/>
          </a:bodyPr>
          <a:p>
            <a:r>
              <a:rPr altLang="ta-IN" sz="4400" lang="en-US">
                <a:solidFill>
                  <a:srgbClr val="98CC00"/>
                </a:solidFill>
              </a:rPr>
              <a:t>P</a:t>
            </a:r>
            <a:r>
              <a:rPr altLang="ta-IN" sz="4400" lang="en-US">
                <a:solidFill>
                  <a:srgbClr val="98CC00"/>
                </a:solidFill>
              </a:rPr>
              <a:t>R</a:t>
            </a:r>
            <a:r>
              <a:rPr altLang="ta-IN" sz="4400" lang="en-US">
                <a:solidFill>
                  <a:srgbClr val="98CC00"/>
                </a:solidFill>
              </a:rPr>
              <a:t>O</a:t>
            </a:r>
            <a:r>
              <a:rPr altLang="ta-IN" sz="4400" lang="en-US">
                <a:solidFill>
                  <a:srgbClr val="98CC00"/>
                </a:solidFill>
              </a:rPr>
              <a:t>J</a:t>
            </a:r>
            <a:r>
              <a:rPr altLang="ta-IN" sz="4400" lang="en-US">
                <a:solidFill>
                  <a:srgbClr val="98CC00"/>
                </a:solidFill>
              </a:rPr>
              <a:t>ECT </a:t>
            </a:r>
            <a:r>
              <a:rPr altLang="ta-IN" sz="4400" lang="en-US">
                <a:solidFill>
                  <a:srgbClr val="98CC00"/>
                </a:solidFill>
              </a:rPr>
              <a:t>TITL</a:t>
            </a:r>
            <a:r>
              <a:rPr altLang="ta-IN" sz="4400" lang="en-US">
                <a:solidFill>
                  <a:srgbClr val="98CC00"/>
                </a:solidFill>
              </a:rPr>
              <a:t>E </a:t>
            </a:r>
            <a:endParaRPr sz="4400" lang="en-US">
              <a:solidFill>
                <a:srgbClr val="98C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54127" t="12600" r="19477" b="40007"/>
          <a:stretch>
            <a:fillRect/>
          </a:stretch>
        </p:blipFill>
        <p:spPr>
          <a:xfrm rot="16200000" flipV="1">
            <a:off x="9347661" y="-1167940"/>
            <a:ext cx="1676400" cy="4012281"/>
          </a:xfrm>
          <a:custGeom>
            <a:avLst/>
            <a:gdLst>
              <a:gd name="connsiteX0" fmla="*/ 0 w 3103027"/>
              <a:gd name="connsiteY0" fmla="*/ 7426757 h 7426757"/>
              <a:gd name="connsiteX1" fmla="*/ 0 w 3103027"/>
              <a:gd name="connsiteY1" fmla="*/ 2573685 h 7426757"/>
              <a:gd name="connsiteX2" fmla="*/ 273333 w 3103027"/>
              <a:gd name="connsiteY2" fmla="*/ 2705298 h 7426757"/>
              <a:gd name="connsiteX3" fmla="*/ 1575968 w 3103027"/>
              <a:gd name="connsiteY3" fmla="*/ 0 h 7426757"/>
              <a:gd name="connsiteX4" fmla="*/ 3103027 w 3103027"/>
              <a:gd name="connsiteY4" fmla="*/ 0 h 7426757"/>
              <a:gd name="connsiteX5" fmla="*/ 3103027 w 3103027"/>
              <a:gd name="connsiteY5" fmla="*/ 7426757 h 74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3027" h="7426757">
                <a:moveTo>
                  <a:pt x="0" y="7426757"/>
                </a:moveTo>
                <a:lnTo>
                  <a:pt x="0" y="2573685"/>
                </a:lnTo>
                <a:lnTo>
                  <a:pt x="273333" y="2705298"/>
                </a:lnTo>
                <a:lnTo>
                  <a:pt x="1575968" y="0"/>
                </a:lnTo>
                <a:lnTo>
                  <a:pt x="3103027" y="0"/>
                </a:lnTo>
                <a:lnTo>
                  <a:pt x="3103027" y="7426757"/>
                </a:lnTo>
                <a:close/>
              </a:path>
            </a:pathLst>
          </a:custGeom>
        </p:spPr>
      </p:pic>
      <p:pic>
        <p:nvPicPr>
          <p:cNvPr id="2097153" name="图片 1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0816" t="60358" r="38723" b="9372"/>
          <a:stretch>
            <a:fillRect/>
          </a:stretch>
        </p:blipFill>
        <p:spPr>
          <a:xfrm rot="5400000">
            <a:off x="-3248" y="3250"/>
            <a:ext cx="2368696" cy="2362200"/>
          </a:xfrm>
          <a:custGeom>
            <a:avLst/>
            <a:gdLst>
              <a:gd name="connsiteX0" fmla="*/ 0 w 4756496"/>
              <a:gd name="connsiteY0" fmla="*/ 4743452 h 4743452"/>
              <a:gd name="connsiteX1" fmla="*/ 0 w 4756496"/>
              <a:gd name="connsiteY1" fmla="*/ 0 h 4743452"/>
              <a:gd name="connsiteX2" fmla="*/ 2977669 w 4756496"/>
              <a:gd name="connsiteY2" fmla="*/ 0 h 4743452"/>
              <a:gd name="connsiteX3" fmla="*/ 2977669 w 4756496"/>
              <a:gd name="connsiteY3" fmla="*/ 3283492 h 4743452"/>
              <a:gd name="connsiteX4" fmla="*/ 3033005 w 4756496"/>
              <a:gd name="connsiteY4" fmla="*/ 3283492 h 4743452"/>
              <a:gd name="connsiteX5" fmla="*/ 4756496 w 4756496"/>
              <a:gd name="connsiteY5" fmla="*/ 4743452 h 474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496" h="4743452">
                <a:moveTo>
                  <a:pt x="0" y="4743452"/>
                </a:moveTo>
                <a:lnTo>
                  <a:pt x="0" y="0"/>
                </a:lnTo>
                <a:lnTo>
                  <a:pt x="2977669" y="0"/>
                </a:lnTo>
                <a:lnTo>
                  <a:pt x="2977669" y="3283492"/>
                </a:lnTo>
                <a:lnTo>
                  <a:pt x="3033005" y="3283492"/>
                </a:lnTo>
                <a:lnTo>
                  <a:pt x="4756496" y="4743452"/>
                </a:lnTo>
                <a:close/>
              </a:path>
            </a:pathLst>
          </a:custGeom>
        </p:spPr>
      </p:pic>
      <p:sp>
        <p:nvSpPr>
          <p:cNvPr id="1048584" name="矩形 22"/>
          <p:cNvSpPr/>
          <p:nvPr/>
        </p:nvSpPr>
        <p:spPr>
          <a:xfrm>
            <a:off x="1374718" y="-1608289"/>
            <a:ext cx="1182674" cy="1273318"/>
          </a:xfrm>
          <a:prstGeom prst="rect"/>
          <a:solidFill>
            <a:srgbClr val="437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5" name="矩形 23"/>
          <p:cNvSpPr/>
          <p:nvPr/>
        </p:nvSpPr>
        <p:spPr>
          <a:xfrm>
            <a:off x="2557392" y="-1620765"/>
            <a:ext cx="1182674" cy="1273318"/>
          </a:xfrm>
          <a:prstGeom prst="rect"/>
          <a:solidFill>
            <a:srgbClr val="22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6" name=""/>
          <p:cNvSpPr txBox="1"/>
          <p:nvPr/>
        </p:nvSpPr>
        <p:spPr>
          <a:xfrm>
            <a:off x="3740066" y="838199"/>
            <a:ext cx="3857476" cy="929640"/>
          </a:xfrm>
          <a:prstGeom prst="rect"/>
        </p:spPr>
        <p:txBody>
          <a:bodyPr rtlCol="0" wrap="square">
            <a:spAutoFit/>
          </a:bodyPr>
          <a:p>
            <a:r>
              <a:rPr altLang="ta-IN" b="1" sz="6600" lang="en-US">
                <a:solidFill>
                  <a:srgbClr val="00B050"/>
                </a:solidFill>
              </a:rPr>
              <a:t>A</a:t>
            </a:r>
            <a:r>
              <a:rPr altLang="ta-IN" b="1" sz="6600" lang="en-US">
                <a:solidFill>
                  <a:srgbClr val="00B050"/>
                </a:solidFill>
              </a:rPr>
              <a:t>G</a:t>
            </a:r>
            <a:r>
              <a:rPr altLang="ta-IN" b="1" sz="6600" lang="en-US">
                <a:solidFill>
                  <a:srgbClr val="00B050"/>
                </a:solidFill>
              </a:rPr>
              <a:t>E</a:t>
            </a:r>
            <a:r>
              <a:rPr altLang="ta-IN" b="1" sz="6600" lang="en-US">
                <a:solidFill>
                  <a:srgbClr val="00B050"/>
                </a:solidFill>
              </a:rPr>
              <a:t>N</a:t>
            </a:r>
            <a:r>
              <a:rPr altLang="ta-IN" b="1" sz="6600" lang="en-US">
                <a:solidFill>
                  <a:srgbClr val="00B050"/>
                </a:solidFill>
              </a:rPr>
              <a:t>D</a:t>
            </a:r>
            <a:r>
              <a:rPr altLang="ta-IN" b="1" sz="6600" lang="en-US">
                <a:solidFill>
                  <a:srgbClr val="00B050"/>
                </a:solidFill>
              </a:rPr>
              <a:t>A</a:t>
            </a:r>
            <a:endParaRPr b="1" sz="4400" lang="en-US">
              <a:solidFill>
                <a:srgbClr val="00B050"/>
              </a:solidFill>
            </a:endParaRPr>
          </a:p>
        </p:txBody>
      </p:sp>
      <p:sp>
        <p:nvSpPr>
          <p:cNvPr id="1048587" name=""/>
          <p:cNvSpPr txBox="1"/>
          <p:nvPr/>
        </p:nvSpPr>
        <p:spPr>
          <a:xfrm>
            <a:off x="2557392" y="2368697"/>
            <a:ext cx="5503502" cy="3291840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92D050"/>
                </a:solidFill>
              </a:rPr>
              <a:t>1</a:t>
            </a:r>
            <a:r>
              <a:rPr altLang="ta-IN" sz="2800" lang="en-US">
                <a:solidFill>
                  <a:srgbClr val="92D050"/>
                </a:solidFill>
              </a:rPr>
              <a:t>.</a:t>
            </a:r>
            <a:r>
              <a:rPr altLang="ta-IN" sz="2800" lang="en-US">
                <a:solidFill>
                  <a:srgbClr val="92D050"/>
                </a:solidFill>
              </a:rPr>
              <a:t> Problem 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r>
              <a:rPr altLang="ta-IN" sz="2800" lang="en-US">
                <a:solidFill>
                  <a:srgbClr val="92D050"/>
                </a:solidFill>
              </a:rPr>
              <a:t>t</a:t>
            </a:r>
            <a:r>
              <a:rPr altLang="ta-IN" sz="2800" lang="en-US">
                <a:solidFill>
                  <a:srgbClr val="92D050"/>
                </a:solidFill>
              </a:rPr>
              <a:t>a</a:t>
            </a:r>
            <a:r>
              <a:rPr altLang="ta-IN" sz="2800" lang="en-US">
                <a:solidFill>
                  <a:srgbClr val="92D050"/>
                </a:solidFill>
              </a:rPr>
              <a:t>t</a:t>
            </a:r>
            <a:r>
              <a:rPr altLang="ta-IN" sz="2800" lang="en-US">
                <a:solidFill>
                  <a:srgbClr val="92D050"/>
                </a:solidFill>
              </a:rPr>
              <a:t>e</a:t>
            </a:r>
            <a:r>
              <a:rPr altLang="ta-IN" sz="2800" lang="en-US">
                <a:solidFill>
                  <a:srgbClr val="92D050"/>
                </a:solidFill>
              </a:rPr>
              <a:t>ment </a:t>
            </a:r>
            <a:endParaRPr sz="2800" lang="en-US">
              <a:solidFill>
                <a:srgbClr val="92D050"/>
              </a:solidFill>
            </a:endParaRPr>
          </a:p>
          <a:p>
            <a:r>
              <a:rPr altLang="ta-IN" sz="2800" lang="en-US">
                <a:solidFill>
                  <a:srgbClr val="92D050"/>
                </a:solidFill>
              </a:rPr>
              <a:t>2</a:t>
            </a:r>
            <a:r>
              <a:rPr altLang="ta-IN" sz="2800" lang="en-US">
                <a:solidFill>
                  <a:srgbClr val="92D050"/>
                </a:solidFill>
              </a:rPr>
              <a:t>.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P</a:t>
            </a:r>
            <a:r>
              <a:rPr altLang="ta-IN" sz="2800" lang="en-US">
                <a:solidFill>
                  <a:srgbClr val="92D050"/>
                </a:solidFill>
              </a:rPr>
              <a:t>r</a:t>
            </a:r>
            <a:r>
              <a:rPr altLang="ta-IN" sz="2800" lang="en-US">
                <a:solidFill>
                  <a:srgbClr val="92D050"/>
                </a:solidFill>
              </a:rPr>
              <a:t>o</a:t>
            </a:r>
            <a:r>
              <a:rPr altLang="ta-IN" sz="2800" lang="en-US">
                <a:solidFill>
                  <a:srgbClr val="92D050"/>
                </a:solidFill>
              </a:rPr>
              <a:t>j</a:t>
            </a:r>
            <a:r>
              <a:rPr altLang="ta-IN" sz="2800" lang="en-US">
                <a:solidFill>
                  <a:srgbClr val="92D050"/>
                </a:solidFill>
              </a:rPr>
              <a:t>e</a:t>
            </a:r>
            <a:r>
              <a:rPr altLang="ta-IN" sz="2800" lang="en-US">
                <a:solidFill>
                  <a:srgbClr val="92D050"/>
                </a:solidFill>
              </a:rPr>
              <a:t>ct </a:t>
            </a:r>
            <a:r>
              <a:rPr altLang="ta-IN" sz="2800" lang="en-US">
                <a:solidFill>
                  <a:srgbClr val="92D050"/>
                </a:solidFill>
              </a:rPr>
              <a:t>O</a:t>
            </a:r>
            <a:r>
              <a:rPr altLang="ta-IN" sz="2800" lang="en-US">
                <a:solidFill>
                  <a:srgbClr val="92D050"/>
                </a:solidFill>
              </a:rPr>
              <a:t>v</a:t>
            </a:r>
            <a:r>
              <a:rPr altLang="ta-IN" sz="2800" lang="en-US">
                <a:solidFill>
                  <a:srgbClr val="92D050"/>
                </a:solidFill>
              </a:rPr>
              <a:t>e</a:t>
            </a:r>
            <a:r>
              <a:rPr altLang="ta-IN" sz="2800" lang="en-US">
                <a:solidFill>
                  <a:srgbClr val="92D050"/>
                </a:solidFill>
              </a:rPr>
              <a:t>r</a:t>
            </a:r>
            <a:r>
              <a:rPr altLang="ta-IN" sz="2800" lang="en-US">
                <a:solidFill>
                  <a:srgbClr val="92D050"/>
                </a:solidFill>
              </a:rPr>
              <a:t>view </a:t>
            </a:r>
            <a:endParaRPr sz="2800" lang="en-US">
              <a:solidFill>
                <a:srgbClr val="92D050"/>
              </a:solidFill>
            </a:endParaRPr>
          </a:p>
          <a:p>
            <a:r>
              <a:rPr altLang="ta-IN" sz="2800" lang="en-US">
                <a:solidFill>
                  <a:srgbClr val="92D050"/>
                </a:solidFill>
              </a:rPr>
              <a:t>3</a:t>
            </a:r>
            <a:r>
              <a:rPr altLang="ta-IN" sz="2800" lang="en-US">
                <a:solidFill>
                  <a:srgbClr val="92D050"/>
                </a:solidFill>
              </a:rPr>
              <a:t>.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E</a:t>
            </a:r>
            <a:r>
              <a:rPr altLang="ta-IN" sz="2800" lang="en-US">
                <a:solidFill>
                  <a:srgbClr val="92D050"/>
                </a:solidFill>
              </a:rPr>
              <a:t>n</a:t>
            </a:r>
            <a:r>
              <a:rPr altLang="ta-IN" sz="2800" lang="en-US">
                <a:solidFill>
                  <a:srgbClr val="92D050"/>
                </a:solidFill>
              </a:rPr>
              <a:t>d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U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r>
              <a:rPr altLang="ta-IN" sz="2800" lang="en-US">
                <a:solidFill>
                  <a:srgbClr val="92D050"/>
                </a:solidFill>
              </a:rPr>
              <a:t>e</a:t>
            </a:r>
            <a:r>
              <a:rPr altLang="ta-IN" sz="2800" lang="en-US">
                <a:solidFill>
                  <a:srgbClr val="92D050"/>
                </a:solidFill>
              </a:rPr>
              <a:t>r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endParaRPr sz="2800" lang="en-US">
              <a:solidFill>
                <a:srgbClr val="92D050"/>
              </a:solidFill>
            </a:endParaRPr>
          </a:p>
          <a:p>
            <a:r>
              <a:rPr altLang="ta-IN" sz="2800" lang="en-US">
                <a:solidFill>
                  <a:srgbClr val="92D050"/>
                </a:solidFill>
              </a:rPr>
              <a:t>4</a:t>
            </a:r>
            <a:r>
              <a:rPr altLang="ta-IN" sz="2800" lang="en-US">
                <a:solidFill>
                  <a:srgbClr val="92D050"/>
                </a:solidFill>
              </a:rPr>
              <a:t>.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T</a:t>
            </a:r>
            <a:r>
              <a:rPr altLang="ta-IN" sz="2800" lang="en-US">
                <a:solidFill>
                  <a:srgbClr val="92D050"/>
                </a:solidFill>
              </a:rPr>
              <a:t>o</a:t>
            </a:r>
            <a:r>
              <a:rPr altLang="ta-IN" sz="2800" lang="en-US">
                <a:solidFill>
                  <a:srgbClr val="92D050"/>
                </a:solidFill>
              </a:rPr>
              <a:t>o</a:t>
            </a:r>
            <a:r>
              <a:rPr altLang="ta-IN" sz="2800" lang="en-US">
                <a:solidFill>
                  <a:srgbClr val="92D050"/>
                </a:solidFill>
              </a:rPr>
              <a:t>l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A</a:t>
            </a:r>
            <a:r>
              <a:rPr altLang="ta-IN" sz="2800" lang="en-US">
                <a:solidFill>
                  <a:srgbClr val="92D050"/>
                </a:solidFill>
              </a:rPr>
              <a:t>n</a:t>
            </a:r>
            <a:r>
              <a:rPr altLang="ta-IN" sz="2800" lang="en-US">
                <a:solidFill>
                  <a:srgbClr val="92D050"/>
                </a:solidFill>
              </a:rPr>
              <a:t>d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T</a:t>
            </a:r>
            <a:r>
              <a:rPr altLang="ta-IN" sz="2800" lang="en-US">
                <a:solidFill>
                  <a:srgbClr val="92D050"/>
                </a:solidFill>
              </a:rPr>
              <a:t>e</a:t>
            </a:r>
            <a:r>
              <a:rPr altLang="ta-IN" sz="2800" lang="en-US">
                <a:solidFill>
                  <a:srgbClr val="92D050"/>
                </a:solidFill>
              </a:rPr>
              <a:t>c</a:t>
            </a:r>
            <a:r>
              <a:rPr altLang="ta-IN" sz="2800" lang="en-US">
                <a:solidFill>
                  <a:srgbClr val="92D050"/>
                </a:solidFill>
              </a:rPr>
              <a:t>hnolog</a:t>
            </a:r>
            <a:r>
              <a:rPr altLang="ta-IN" sz="2800" lang="en-US">
                <a:solidFill>
                  <a:srgbClr val="92D050"/>
                </a:solidFill>
              </a:rPr>
              <a:t>i</a:t>
            </a:r>
            <a:r>
              <a:rPr altLang="ta-IN" sz="2800" lang="en-US">
                <a:solidFill>
                  <a:srgbClr val="92D050"/>
                </a:solidFill>
              </a:rPr>
              <a:t>e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endParaRPr sz="2800" lang="en-US">
              <a:solidFill>
                <a:srgbClr val="92D050"/>
              </a:solidFill>
            </a:endParaRPr>
          </a:p>
          <a:p>
            <a:r>
              <a:rPr altLang="ta-IN" sz="2800" lang="en-US">
                <a:solidFill>
                  <a:srgbClr val="92D050"/>
                </a:solidFill>
              </a:rPr>
              <a:t>5</a:t>
            </a:r>
            <a:r>
              <a:rPr altLang="ta-IN" sz="2800" lang="en-US">
                <a:solidFill>
                  <a:srgbClr val="92D050"/>
                </a:solidFill>
              </a:rPr>
              <a:t>.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P</a:t>
            </a:r>
            <a:r>
              <a:rPr altLang="ta-IN" sz="2800" lang="en-US">
                <a:solidFill>
                  <a:srgbClr val="92D050"/>
                </a:solidFill>
              </a:rPr>
              <a:t>o</a:t>
            </a:r>
            <a:r>
              <a:rPr altLang="ta-IN" sz="2800" lang="en-US">
                <a:solidFill>
                  <a:srgbClr val="92D050"/>
                </a:solidFill>
              </a:rPr>
              <a:t>r</a:t>
            </a:r>
            <a:r>
              <a:rPr altLang="ta-IN" sz="2800" lang="en-US">
                <a:solidFill>
                  <a:srgbClr val="92D050"/>
                </a:solidFill>
              </a:rPr>
              <a:t>t</a:t>
            </a:r>
            <a:r>
              <a:rPr altLang="ta-IN" sz="2800" lang="en-US">
                <a:solidFill>
                  <a:srgbClr val="92D050"/>
                </a:solidFill>
              </a:rPr>
              <a:t>f</a:t>
            </a:r>
            <a:r>
              <a:rPr altLang="ta-IN" sz="2800" lang="en-US">
                <a:solidFill>
                  <a:srgbClr val="92D050"/>
                </a:solidFill>
              </a:rPr>
              <a:t>o</a:t>
            </a:r>
            <a:r>
              <a:rPr altLang="ta-IN" sz="2800" lang="en-US">
                <a:solidFill>
                  <a:srgbClr val="92D050"/>
                </a:solidFill>
              </a:rPr>
              <a:t>lio </a:t>
            </a:r>
            <a:r>
              <a:rPr altLang="ta-IN" sz="2800" lang="en-US">
                <a:solidFill>
                  <a:srgbClr val="92D050"/>
                </a:solidFill>
              </a:rPr>
              <a:t>d</a:t>
            </a:r>
            <a:r>
              <a:rPr altLang="ta-IN" sz="2800" lang="en-US">
                <a:solidFill>
                  <a:srgbClr val="92D050"/>
                </a:solidFill>
              </a:rPr>
              <a:t>e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r>
              <a:rPr altLang="ta-IN" sz="2800" lang="en-US">
                <a:solidFill>
                  <a:srgbClr val="92D050"/>
                </a:solidFill>
              </a:rPr>
              <a:t>i</a:t>
            </a:r>
            <a:r>
              <a:rPr altLang="ta-IN" sz="2800" lang="en-US">
                <a:solidFill>
                  <a:srgbClr val="92D050"/>
                </a:solidFill>
              </a:rPr>
              <a:t>g</a:t>
            </a:r>
            <a:r>
              <a:rPr altLang="ta-IN" sz="2800" lang="en-US">
                <a:solidFill>
                  <a:srgbClr val="92D050"/>
                </a:solidFill>
              </a:rPr>
              <a:t>n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a</a:t>
            </a:r>
            <a:r>
              <a:rPr altLang="ta-IN" sz="2800" lang="en-US">
                <a:solidFill>
                  <a:srgbClr val="92D050"/>
                </a:solidFill>
              </a:rPr>
              <a:t>n</a:t>
            </a:r>
            <a:r>
              <a:rPr altLang="ta-IN" sz="2800" lang="en-US">
                <a:solidFill>
                  <a:srgbClr val="92D050"/>
                </a:solidFill>
              </a:rPr>
              <a:t>d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L</a:t>
            </a:r>
            <a:r>
              <a:rPr altLang="ta-IN" sz="2800" lang="en-US">
                <a:solidFill>
                  <a:srgbClr val="92D050"/>
                </a:solidFill>
              </a:rPr>
              <a:t>a</a:t>
            </a:r>
            <a:r>
              <a:rPr altLang="ta-IN" sz="2800" lang="en-US">
                <a:solidFill>
                  <a:srgbClr val="92D050"/>
                </a:solidFill>
              </a:rPr>
              <a:t>y</a:t>
            </a:r>
            <a:r>
              <a:rPr altLang="ta-IN" sz="2800" lang="en-US">
                <a:solidFill>
                  <a:srgbClr val="92D050"/>
                </a:solidFill>
              </a:rPr>
              <a:t>out </a:t>
            </a:r>
            <a:endParaRPr sz="2800" lang="en-US">
              <a:solidFill>
                <a:srgbClr val="92D050"/>
              </a:solidFill>
            </a:endParaRPr>
          </a:p>
          <a:p>
            <a:r>
              <a:rPr altLang="ta-IN" sz="2800" lang="en-US">
                <a:solidFill>
                  <a:srgbClr val="92D050"/>
                </a:solidFill>
              </a:rPr>
              <a:t>6</a:t>
            </a:r>
            <a:r>
              <a:rPr altLang="ta-IN" sz="2800" lang="en-US">
                <a:solidFill>
                  <a:srgbClr val="92D050"/>
                </a:solidFill>
              </a:rPr>
              <a:t>.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F</a:t>
            </a:r>
            <a:r>
              <a:rPr altLang="ta-IN" sz="2800" lang="en-US">
                <a:solidFill>
                  <a:srgbClr val="92D050"/>
                </a:solidFill>
              </a:rPr>
              <a:t>e</a:t>
            </a:r>
            <a:r>
              <a:rPr altLang="ta-IN" sz="2800" lang="en-US">
                <a:solidFill>
                  <a:srgbClr val="92D050"/>
                </a:solidFill>
              </a:rPr>
              <a:t>a</a:t>
            </a:r>
            <a:r>
              <a:rPr altLang="ta-IN" sz="2800" lang="en-US">
                <a:solidFill>
                  <a:srgbClr val="92D050"/>
                </a:solidFill>
              </a:rPr>
              <a:t>ture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and </a:t>
            </a:r>
            <a:r>
              <a:rPr altLang="ta-IN" sz="2800" lang="en-US">
                <a:solidFill>
                  <a:srgbClr val="92D050"/>
                </a:solidFill>
              </a:rPr>
              <a:t>F</a:t>
            </a:r>
            <a:r>
              <a:rPr altLang="ta-IN" sz="2800" lang="en-US">
                <a:solidFill>
                  <a:srgbClr val="92D050"/>
                </a:solidFill>
              </a:rPr>
              <a:t>u</a:t>
            </a:r>
            <a:r>
              <a:rPr altLang="ta-IN" sz="2800" lang="en-US">
                <a:solidFill>
                  <a:srgbClr val="92D050"/>
                </a:solidFill>
              </a:rPr>
              <a:t>n</a:t>
            </a:r>
            <a:r>
              <a:rPr altLang="ta-IN" sz="2800" lang="en-US">
                <a:solidFill>
                  <a:srgbClr val="92D050"/>
                </a:solidFill>
              </a:rPr>
              <a:t>c</a:t>
            </a:r>
            <a:r>
              <a:rPr altLang="ta-IN" sz="2800" lang="en-US">
                <a:solidFill>
                  <a:srgbClr val="92D050"/>
                </a:solidFill>
              </a:rPr>
              <a:t>t</a:t>
            </a:r>
            <a:r>
              <a:rPr altLang="ta-IN" sz="2800" lang="en-US">
                <a:solidFill>
                  <a:srgbClr val="92D050"/>
                </a:solidFill>
              </a:rPr>
              <a:t>i</a:t>
            </a:r>
            <a:r>
              <a:rPr altLang="ta-IN" sz="2800" lang="en-US">
                <a:solidFill>
                  <a:srgbClr val="92D050"/>
                </a:solidFill>
              </a:rPr>
              <a:t>o</a:t>
            </a:r>
            <a:r>
              <a:rPr altLang="ta-IN" sz="2800" lang="en-US">
                <a:solidFill>
                  <a:srgbClr val="92D050"/>
                </a:solidFill>
              </a:rPr>
              <a:t>n</a:t>
            </a:r>
            <a:r>
              <a:rPr altLang="ta-IN" sz="2800" lang="en-US">
                <a:solidFill>
                  <a:srgbClr val="92D050"/>
                </a:solidFill>
              </a:rPr>
              <a:t>a</a:t>
            </a:r>
            <a:r>
              <a:rPr altLang="ta-IN" sz="2800" lang="en-US">
                <a:solidFill>
                  <a:srgbClr val="92D050"/>
                </a:solidFill>
              </a:rPr>
              <a:t>l</a:t>
            </a:r>
            <a:r>
              <a:rPr altLang="ta-IN" sz="2800" lang="en-US">
                <a:solidFill>
                  <a:srgbClr val="92D050"/>
                </a:solidFill>
              </a:rPr>
              <a:t>ity </a:t>
            </a:r>
            <a:endParaRPr sz="2800" lang="en-US">
              <a:solidFill>
                <a:srgbClr val="92D050"/>
              </a:solidFill>
            </a:endParaRPr>
          </a:p>
          <a:p>
            <a:r>
              <a:rPr altLang="ta-IN" sz="2800" lang="en-US">
                <a:solidFill>
                  <a:srgbClr val="92D050"/>
                </a:solidFill>
              </a:rPr>
              <a:t>7</a:t>
            </a:r>
            <a:r>
              <a:rPr altLang="ta-IN" sz="2800" lang="en-US">
                <a:solidFill>
                  <a:srgbClr val="92D050"/>
                </a:solidFill>
              </a:rPr>
              <a:t>.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R</a:t>
            </a:r>
            <a:r>
              <a:rPr altLang="ta-IN" sz="2800" lang="en-US">
                <a:solidFill>
                  <a:srgbClr val="92D050"/>
                </a:solidFill>
              </a:rPr>
              <a:t>e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r>
              <a:rPr altLang="ta-IN" sz="2800" lang="en-US">
                <a:solidFill>
                  <a:srgbClr val="92D050"/>
                </a:solidFill>
              </a:rPr>
              <a:t>u</a:t>
            </a:r>
            <a:r>
              <a:rPr altLang="ta-IN" sz="2800" lang="en-US">
                <a:solidFill>
                  <a:srgbClr val="92D050"/>
                </a:solidFill>
              </a:rPr>
              <a:t>l</a:t>
            </a:r>
            <a:r>
              <a:rPr altLang="ta-IN" sz="2800" lang="en-US">
                <a:solidFill>
                  <a:srgbClr val="92D050"/>
                </a:solidFill>
              </a:rPr>
              <a:t>t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r>
              <a:rPr altLang="ta-IN" sz="2800" lang="en-US">
                <a:solidFill>
                  <a:srgbClr val="92D050"/>
                </a:solidFill>
              </a:rPr>
              <a:t>A</a:t>
            </a:r>
            <a:r>
              <a:rPr altLang="ta-IN" sz="2800" lang="en-US">
                <a:solidFill>
                  <a:srgbClr val="92D050"/>
                </a:solidFill>
              </a:rPr>
              <a:t>n</a:t>
            </a:r>
            <a:r>
              <a:rPr altLang="ta-IN" sz="2800" lang="en-US">
                <a:solidFill>
                  <a:srgbClr val="92D050"/>
                </a:solidFill>
              </a:rPr>
              <a:t>d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r>
              <a:rPr altLang="ta-IN" sz="2800" lang="en-US">
                <a:solidFill>
                  <a:srgbClr val="92D050"/>
                </a:solidFill>
              </a:rPr>
              <a:t>c</a:t>
            </a:r>
            <a:r>
              <a:rPr altLang="ta-IN" sz="2800" lang="en-US">
                <a:solidFill>
                  <a:srgbClr val="92D050"/>
                </a:solidFill>
              </a:rPr>
              <a:t>r</a:t>
            </a:r>
            <a:r>
              <a:rPr altLang="ta-IN" sz="2800" lang="en-US">
                <a:solidFill>
                  <a:srgbClr val="92D050"/>
                </a:solidFill>
              </a:rPr>
              <a:t>een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r>
              <a:rPr altLang="ta-IN" sz="2800" lang="en-US">
                <a:solidFill>
                  <a:srgbClr val="92D050"/>
                </a:solidFill>
              </a:rPr>
              <a:t>h</a:t>
            </a:r>
            <a:r>
              <a:rPr altLang="ta-IN" sz="2800" lang="en-US">
                <a:solidFill>
                  <a:srgbClr val="92D050"/>
                </a:solidFill>
              </a:rPr>
              <a:t>o</a:t>
            </a:r>
            <a:r>
              <a:rPr altLang="ta-IN" sz="2800" lang="en-US">
                <a:solidFill>
                  <a:srgbClr val="92D050"/>
                </a:solidFill>
              </a:rPr>
              <a:t>t</a:t>
            </a:r>
            <a:r>
              <a:rPr altLang="ta-IN" sz="2800" lang="en-US">
                <a:solidFill>
                  <a:srgbClr val="92D050"/>
                </a:solidFill>
              </a:rPr>
              <a:t>s</a:t>
            </a:r>
            <a:endParaRPr sz="2800" lang="en-US">
              <a:solidFill>
                <a:srgbClr val="92D050"/>
              </a:solidFill>
            </a:endParaRPr>
          </a:p>
          <a:p>
            <a:r>
              <a:rPr altLang="ta-IN" sz="2800" lang="en-US">
                <a:solidFill>
                  <a:srgbClr val="92D050"/>
                </a:solidFill>
              </a:rPr>
              <a:t>8</a:t>
            </a:r>
            <a:r>
              <a:rPr altLang="ta-IN" sz="2800" lang="en-US">
                <a:solidFill>
                  <a:srgbClr val="92D050"/>
                </a:solidFill>
              </a:rPr>
              <a:t>.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C</a:t>
            </a:r>
            <a:r>
              <a:rPr altLang="ta-IN" sz="2800" lang="en-US">
                <a:solidFill>
                  <a:srgbClr val="92D050"/>
                </a:solidFill>
              </a:rPr>
              <a:t>o</a:t>
            </a:r>
            <a:r>
              <a:rPr altLang="ta-IN" sz="2800" lang="en-US">
                <a:solidFill>
                  <a:srgbClr val="92D050"/>
                </a:solidFill>
              </a:rPr>
              <a:t>n</a:t>
            </a:r>
            <a:r>
              <a:rPr altLang="ta-IN" sz="2800" lang="en-US">
                <a:solidFill>
                  <a:srgbClr val="92D050"/>
                </a:solidFill>
              </a:rPr>
              <a:t>c</a:t>
            </a:r>
            <a:r>
              <a:rPr altLang="ta-IN" sz="2800" lang="en-US">
                <a:solidFill>
                  <a:srgbClr val="92D050"/>
                </a:solidFill>
              </a:rPr>
              <a:t>l</a:t>
            </a:r>
            <a:r>
              <a:rPr altLang="ta-IN" sz="2800" lang="en-US">
                <a:solidFill>
                  <a:srgbClr val="92D050"/>
                </a:solidFill>
              </a:rPr>
              <a:t>u</a:t>
            </a:r>
            <a:r>
              <a:rPr altLang="ta-IN" sz="2800" lang="en-US">
                <a:solidFill>
                  <a:srgbClr val="92D050"/>
                </a:solidFill>
              </a:rPr>
              <a:t>sion </a:t>
            </a:r>
            <a:endParaRPr sz="2800" lang="en-US">
              <a:solidFill>
                <a:srgbClr val="92D050"/>
              </a:solidFill>
            </a:endParaRPr>
          </a:p>
          <a:p>
            <a:r>
              <a:rPr altLang="ta-IN" sz="2800" lang="en-US">
                <a:solidFill>
                  <a:srgbClr val="92D050"/>
                </a:solidFill>
              </a:rPr>
              <a:t>9</a:t>
            </a:r>
            <a:r>
              <a:rPr altLang="ta-IN" sz="2800" lang="en-US">
                <a:solidFill>
                  <a:srgbClr val="92D050"/>
                </a:solidFill>
              </a:rPr>
              <a:t>.</a:t>
            </a:r>
            <a:r>
              <a:rPr altLang="ta-IN" sz="2800" lang="en-US">
                <a:solidFill>
                  <a:srgbClr val="92D050"/>
                </a:solidFill>
              </a:rPr>
              <a:t> </a:t>
            </a:r>
            <a:r>
              <a:rPr altLang="ta-IN" sz="2800" lang="en-US">
                <a:solidFill>
                  <a:srgbClr val="92D050"/>
                </a:solidFill>
              </a:rPr>
              <a:t>GitHub </a:t>
            </a:r>
            <a:r>
              <a:rPr altLang="ta-IN" sz="2800" lang="en-US">
                <a:solidFill>
                  <a:srgbClr val="92D050"/>
                </a:solidFill>
              </a:rPr>
              <a:t>L</a:t>
            </a:r>
            <a:r>
              <a:rPr altLang="ta-IN" sz="2800" lang="en-US">
                <a:solidFill>
                  <a:srgbClr val="92D050"/>
                </a:solidFill>
              </a:rPr>
              <a:t>i</a:t>
            </a:r>
            <a:r>
              <a:rPr altLang="ta-IN" sz="2800" lang="en-US">
                <a:solidFill>
                  <a:srgbClr val="92D050"/>
                </a:solidFill>
              </a:rPr>
              <a:t>n</a:t>
            </a:r>
            <a:r>
              <a:rPr altLang="ta-IN" sz="2800" lang="en-US">
                <a:solidFill>
                  <a:srgbClr val="92D050"/>
                </a:solidFill>
              </a:rPr>
              <a:t>k</a:t>
            </a:r>
            <a:endParaRPr sz="2800" lang="en-US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54127" t="12600" r="19477" b="40007"/>
          <a:stretch>
            <a:fillRect/>
          </a:stretch>
        </p:blipFill>
        <p:spPr>
          <a:xfrm rot="16200000" flipV="1">
            <a:off x="9347661" y="-1167940"/>
            <a:ext cx="1676400" cy="4012281"/>
          </a:xfrm>
          <a:custGeom>
            <a:avLst/>
            <a:gdLst>
              <a:gd name="connsiteX0" fmla="*/ 0 w 3103027"/>
              <a:gd name="connsiteY0" fmla="*/ 7426757 h 7426757"/>
              <a:gd name="connsiteX1" fmla="*/ 0 w 3103027"/>
              <a:gd name="connsiteY1" fmla="*/ 2573685 h 7426757"/>
              <a:gd name="connsiteX2" fmla="*/ 273333 w 3103027"/>
              <a:gd name="connsiteY2" fmla="*/ 2705298 h 7426757"/>
              <a:gd name="connsiteX3" fmla="*/ 1575968 w 3103027"/>
              <a:gd name="connsiteY3" fmla="*/ 0 h 7426757"/>
              <a:gd name="connsiteX4" fmla="*/ 3103027 w 3103027"/>
              <a:gd name="connsiteY4" fmla="*/ 0 h 7426757"/>
              <a:gd name="connsiteX5" fmla="*/ 3103027 w 3103027"/>
              <a:gd name="connsiteY5" fmla="*/ 7426757 h 74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3027" h="7426757">
                <a:moveTo>
                  <a:pt x="0" y="7426757"/>
                </a:moveTo>
                <a:lnTo>
                  <a:pt x="0" y="2573685"/>
                </a:lnTo>
                <a:lnTo>
                  <a:pt x="273333" y="2705298"/>
                </a:lnTo>
                <a:lnTo>
                  <a:pt x="1575968" y="0"/>
                </a:lnTo>
                <a:lnTo>
                  <a:pt x="3103027" y="0"/>
                </a:lnTo>
                <a:lnTo>
                  <a:pt x="3103027" y="7426757"/>
                </a:lnTo>
                <a:close/>
              </a:path>
            </a:pathLst>
          </a:custGeom>
        </p:spPr>
      </p:pic>
      <p:pic>
        <p:nvPicPr>
          <p:cNvPr id="2097155" name="图片 1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0816" t="60358" r="38723" b="9372"/>
          <a:stretch>
            <a:fillRect/>
          </a:stretch>
        </p:blipFill>
        <p:spPr>
          <a:xfrm rot="5400000">
            <a:off x="-3248" y="3250"/>
            <a:ext cx="2368696" cy="2362200"/>
          </a:xfrm>
          <a:custGeom>
            <a:avLst/>
            <a:gdLst>
              <a:gd name="connsiteX0" fmla="*/ 0 w 4756496"/>
              <a:gd name="connsiteY0" fmla="*/ 4743452 h 4743452"/>
              <a:gd name="connsiteX1" fmla="*/ 0 w 4756496"/>
              <a:gd name="connsiteY1" fmla="*/ 0 h 4743452"/>
              <a:gd name="connsiteX2" fmla="*/ 2977669 w 4756496"/>
              <a:gd name="connsiteY2" fmla="*/ 0 h 4743452"/>
              <a:gd name="connsiteX3" fmla="*/ 2977669 w 4756496"/>
              <a:gd name="connsiteY3" fmla="*/ 3283492 h 4743452"/>
              <a:gd name="connsiteX4" fmla="*/ 3033005 w 4756496"/>
              <a:gd name="connsiteY4" fmla="*/ 3283492 h 4743452"/>
              <a:gd name="connsiteX5" fmla="*/ 4756496 w 4756496"/>
              <a:gd name="connsiteY5" fmla="*/ 4743452 h 474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496" h="4743452">
                <a:moveTo>
                  <a:pt x="0" y="4743452"/>
                </a:moveTo>
                <a:lnTo>
                  <a:pt x="0" y="0"/>
                </a:lnTo>
                <a:lnTo>
                  <a:pt x="2977669" y="0"/>
                </a:lnTo>
                <a:lnTo>
                  <a:pt x="2977669" y="3283492"/>
                </a:lnTo>
                <a:lnTo>
                  <a:pt x="3033005" y="3283492"/>
                </a:lnTo>
                <a:lnTo>
                  <a:pt x="4756496" y="4743452"/>
                </a:lnTo>
                <a:close/>
              </a:path>
            </a:pathLst>
          </a:custGeom>
        </p:spPr>
      </p:pic>
      <p:sp>
        <p:nvSpPr>
          <p:cNvPr id="1048588" name="矩形 22"/>
          <p:cNvSpPr/>
          <p:nvPr/>
        </p:nvSpPr>
        <p:spPr>
          <a:xfrm>
            <a:off x="1374718" y="-1608289"/>
            <a:ext cx="1182674" cy="1273318"/>
          </a:xfrm>
          <a:prstGeom prst="rect"/>
          <a:solidFill>
            <a:srgbClr val="437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9" name="矩形 23"/>
          <p:cNvSpPr/>
          <p:nvPr/>
        </p:nvSpPr>
        <p:spPr>
          <a:xfrm>
            <a:off x="2557392" y="-1620765"/>
            <a:ext cx="1182674" cy="1273318"/>
          </a:xfrm>
          <a:prstGeom prst="rect"/>
          <a:solidFill>
            <a:srgbClr val="22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0" name="TextBox 77"/>
          <p:cNvSpPr txBox="1"/>
          <p:nvPr/>
        </p:nvSpPr>
        <p:spPr bwMode="auto">
          <a:xfrm>
            <a:off x="6443594" y="4857200"/>
            <a:ext cx="744260" cy="345440"/>
          </a:xfrm>
          <a:prstGeom prst="rect"/>
          <a:noFill/>
        </p:spPr>
        <p:txBody>
          <a:bodyPr wrap="none">
            <a:spAutoFit/>
          </a:bodyPr>
          <a:p>
            <a:pPr algn="ctr" defTabSz="914217"/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Lato" pitchFamily="34" charset="0"/>
                <a:cs typeface="Lato" pitchFamily="34" charset="0"/>
              </a:rPr>
              <a:t>Design</a:t>
            </a:r>
            <a:endParaRPr b="1" dirty="0" sz="2000" lang="id-ID">
              <a:solidFill>
                <a:schemeClr val="bg1"/>
              </a:solidFill>
              <a:latin typeface="Calibri" panose="020F0502020204030204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048591" name="Freeform 11"/>
          <p:cNvSpPr>
            <a:spLocks noEditPoints="1"/>
          </p:cNvSpPr>
          <p:nvPr/>
        </p:nvSpPr>
        <p:spPr bwMode="auto">
          <a:xfrm>
            <a:off x="6711027" y="4286998"/>
            <a:ext cx="351264" cy="435354"/>
          </a:xfrm>
          <a:custGeom>
            <a:avLst/>
            <a:gdLst>
              <a:gd name="T0" fmla="*/ 55 w 55"/>
              <a:gd name="T1" fmla="*/ 67 h 68"/>
              <a:gd name="T2" fmla="*/ 51 w 55"/>
              <a:gd name="T3" fmla="*/ 47 h 68"/>
              <a:gd name="T4" fmla="*/ 51 w 55"/>
              <a:gd name="T5" fmla="*/ 47 h 68"/>
              <a:gd name="T6" fmla="*/ 51 w 55"/>
              <a:gd name="T7" fmla="*/ 47 h 68"/>
              <a:gd name="T8" fmla="*/ 51 w 55"/>
              <a:gd name="T9" fmla="*/ 47 h 68"/>
              <a:gd name="T10" fmla="*/ 51 w 55"/>
              <a:gd name="T11" fmla="*/ 47 h 68"/>
              <a:gd name="T12" fmla="*/ 19 w 55"/>
              <a:gd name="T13" fmla="*/ 6 h 68"/>
              <a:gd name="T14" fmla="*/ 19 w 55"/>
              <a:gd name="T15" fmla="*/ 6 h 68"/>
              <a:gd name="T16" fmla="*/ 8 w 55"/>
              <a:gd name="T17" fmla="*/ 3 h 68"/>
              <a:gd name="T18" fmla="*/ 4 w 55"/>
              <a:gd name="T19" fmla="*/ 6 h 68"/>
              <a:gd name="T20" fmla="*/ 3 w 55"/>
              <a:gd name="T21" fmla="*/ 18 h 68"/>
              <a:gd name="T22" fmla="*/ 35 w 55"/>
              <a:gd name="T23" fmla="*/ 59 h 68"/>
              <a:gd name="T24" fmla="*/ 35 w 55"/>
              <a:gd name="T25" fmla="*/ 59 h 68"/>
              <a:gd name="T26" fmla="*/ 35 w 55"/>
              <a:gd name="T27" fmla="*/ 59 h 68"/>
              <a:gd name="T28" fmla="*/ 35 w 55"/>
              <a:gd name="T29" fmla="*/ 59 h 68"/>
              <a:gd name="T30" fmla="*/ 35 w 55"/>
              <a:gd name="T31" fmla="*/ 59 h 68"/>
              <a:gd name="T32" fmla="*/ 53 w 55"/>
              <a:gd name="T33" fmla="*/ 68 h 68"/>
              <a:gd name="T34" fmla="*/ 54 w 55"/>
              <a:gd name="T35" fmla="*/ 68 h 68"/>
              <a:gd name="T36" fmla="*/ 55 w 55"/>
              <a:gd name="T37" fmla="*/ 68 h 68"/>
              <a:gd name="T38" fmla="*/ 55 w 55"/>
              <a:gd name="T39" fmla="*/ 67 h 68"/>
              <a:gd name="T40" fmla="*/ 5 w 55"/>
              <a:gd name="T41" fmla="*/ 8 h 68"/>
              <a:gd name="T42" fmla="*/ 9 w 55"/>
              <a:gd name="T43" fmla="*/ 5 h 68"/>
              <a:gd name="T44" fmla="*/ 17 w 55"/>
              <a:gd name="T45" fmla="*/ 6 h 68"/>
              <a:gd name="T46" fmla="*/ 5 w 55"/>
              <a:gd name="T47" fmla="*/ 16 h 68"/>
              <a:gd name="T48" fmla="*/ 5 w 55"/>
              <a:gd name="T49" fmla="*/ 8 h 68"/>
              <a:gd name="T50" fmla="*/ 6 w 55"/>
              <a:gd name="T51" fmla="*/ 18 h 68"/>
              <a:gd name="T52" fmla="*/ 18 w 55"/>
              <a:gd name="T53" fmla="*/ 8 h 68"/>
              <a:gd name="T54" fmla="*/ 39 w 55"/>
              <a:gd name="T55" fmla="*/ 35 h 68"/>
              <a:gd name="T56" fmla="*/ 27 w 55"/>
              <a:gd name="T57" fmla="*/ 45 h 68"/>
              <a:gd name="T58" fmla="*/ 6 w 55"/>
              <a:gd name="T59" fmla="*/ 18 h 68"/>
              <a:gd name="T60" fmla="*/ 28 w 55"/>
              <a:gd name="T61" fmla="*/ 47 h 68"/>
              <a:gd name="T62" fmla="*/ 41 w 55"/>
              <a:gd name="T63" fmla="*/ 37 h 68"/>
              <a:gd name="T64" fmla="*/ 48 w 55"/>
              <a:gd name="T65" fmla="*/ 47 h 68"/>
              <a:gd name="T66" fmla="*/ 36 w 55"/>
              <a:gd name="T67" fmla="*/ 57 h 68"/>
              <a:gd name="T68" fmla="*/ 28 w 55"/>
              <a:gd name="T69" fmla="*/ 47 h 68"/>
              <a:gd name="T70" fmla="*/ 38 w 55"/>
              <a:gd name="T71" fmla="*/ 58 h 68"/>
              <a:gd name="T72" fmla="*/ 49 w 55"/>
              <a:gd name="T73" fmla="*/ 49 h 68"/>
              <a:gd name="T74" fmla="*/ 52 w 55"/>
              <a:gd name="T75" fmla="*/ 65 h 68"/>
              <a:gd name="T76" fmla="*/ 38 w 55"/>
              <a:gd name="T77" fmla="*/ 5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68">
                <a:moveTo>
                  <a:pt x="55" y="67"/>
                </a:moveTo>
                <a:cubicBezTo>
                  <a:pt x="51" y="47"/>
                  <a:pt x="51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6" y="2"/>
                  <a:pt x="11" y="0"/>
                  <a:pt x="8" y="3"/>
                </a:cubicBezTo>
                <a:cubicBezTo>
                  <a:pt x="4" y="6"/>
                  <a:pt x="4" y="6"/>
                  <a:pt x="4" y="6"/>
                </a:cubicBezTo>
                <a:cubicBezTo>
                  <a:pt x="0" y="9"/>
                  <a:pt x="0" y="14"/>
                  <a:pt x="3" y="18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68"/>
                  <a:pt x="54" y="68"/>
                  <a:pt x="54" y="68"/>
                </a:cubicBezTo>
                <a:cubicBezTo>
                  <a:pt x="54" y="68"/>
                  <a:pt x="54" y="68"/>
                  <a:pt x="55" y="68"/>
                </a:cubicBezTo>
                <a:cubicBezTo>
                  <a:pt x="55" y="68"/>
                  <a:pt x="55" y="67"/>
                  <a:pt x="55" y="67"/>
                </a:cubicBezTo>
                <a:close/>
                <a:moveTo>
                  <a:pt x="5" y="8"/>
                </a:moveTo>
                <a:cubicBezTo>
                  <a:pt x="9" y="5"/>
                  <a:pt x="9" y="5"/>
                  <a:pt x="9" y="5"/>
                </a:cubicBezTo>
                <a:cubicBezTo>
                  <a:pt x="11" y="3"/>
                  <a:pt x="14" y="4"/>
                  <a:pt x="17" y="6"/>
                </a:cubicBezTo>
                <a:cubicBezTo>
                  <a:pt x="5" y="16"/>
                  <a:pt x="5" y="16"/>
                  <a:pt x="5" y="16"/>
                </a:cubicBezTo>
                <a:cubicBezTo>
                  <a:pt x="3" y="13"/>
                  <a:pt x="3" y="9"/>
                  <a:pt x="5" y="8"/>
                </a:cubicBezTo>
                <a:close/>
                <a:moveTo>
                  <a:pt x="6" y="18"/>
                </a:moveTo>
                <a:cubicBezTo>
                  <a:pt x="18" y="8"/>
                  <a:pt x="18" y="8"/>
                  <a:pt x="18" y="8"/>
                </a:cubicBezTo>
                <a:cubicBezTo>
                  <a:pt x="39" y="35"/>
                  <a:pt x="39" y="35"/>
                  <a:pt x="39" y="35"/>
                </a:cubicBezTo>
                <a:cubicBezTo>
                  <a:pt x="27" y="45"/>
                  <a:pt x="27" y="45"/>
                  <a:pt x="27" y="45"/>
                </a:cubicBezTo>
                <a:lnTo>
                  <a:pt x="6" y="18"/>
                </a:lnTo>
                <a:close/>
                <a:moveTo>
                  <a:pt x="28" y="47"/>
                </a:moveTo>
                <a:cubicBezTo>
                  <a:pt x="41" y="37"/>
                  <a:pt x="41" y="37"/>
                  <a:pt x="41" y="37"/>
                </a:cubicBezTo>
                <a:cubicBezTo>
                  <a:pt x="48" y="47"/>
                  <a:pt x="48" y="47"/>
                  <a:pt x="48" y="47"/>
                </a:cubicBezTo>
                <a:cubicBezTo>
                  <a:pt x="36" y="57"/>
                  <a:pt x="36" y="57"/>
                  <a:pt x="36" y="57"/>
                </a:cubicBezTo>
                <a:lnTo>
                  <a:pt x="28" y="47"/>
                </a:lnTo>
                <a:close/>
                <a:moveTo>
                  <a:pt x="38" y="58"/>
                </a:moveTo>
                <a:cubicBezTo>
                  <a:pt x="49" y="49"/>
                  <a:pt x="49" y="49"/>
                  <a:pt x="49" y="49"/>
                </a:cubicBezTo>
                <a:cubicBezTo>
                  <a:pt x="52" y="65"/>
                  <a:pt x="52" y="65"/>
                  <a:pt x="52" y="65"/>
                </a:cubicBezTo>
                <a:lnTo>
                  <a:pt x="38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22860" compatLnSpc="1" lIns="45720" numCol="1" rIns="45720" tIns="22860" vert="horz" wrap="square">
            <a:prstTxWarp prst="textNoShape"/>
          </a:bodyPr>
          <a:p>
            <a:endParaRPr sz="900" lang="th-TH"/>
          </a:p>
        </p:txBody>
      </p:sp>
      <p:sp>
        <p:nvSpPr>
          <p:cNvPr id="1048592" name="TextBox 60"/>
          <p:cNvSpPr txBox="1"/>
          <p:nvPr/>
        </p:nvSpPr>
        <p:spPr bwMode="auto">
          <a:xfrm>
            <a:off x="5274498" y="2656995"/>
            <a:ext cx="850374" cy="345440"/>
          </a:xfrm>
          <a:prstGeom prst="rect"/>
          <a:noFill/>
        </p:spPr>
        <p:txBody>
          <a:bodyPr wrap="none">
            <a:spAutoFit/>
          </a:bodyPr>
          <a:p>
            <a:pPr algn="ctr" defTabSz="914217"/>
            <a:r>
              <a:rPr b="1" dirty="0" sz="2000" lang="en-US">
                <a:solidFill>
                  <a:schemeClr val="bg1"/>
                </a:solidFill>
                <a:latin typeface="Calibri" panose="020F0502020204030204" pitchFamily="34" charset="0"/>
                <a:ea typeface="Lato" pitchFamily="34" charset="0"/>
                <a:cs typeface="Lato" pitchFamily="34" charset="0"/>
              </a:rPr>
              <a:t>Business</a:t>
            </a:r>
            <a:endParaRPr b="1" dirty="0" sz="2000" lang="id-ID">
              <a:solidFill>
                <a:schemeClr val="bg1"/>
              </a:solidFill>
              <a:latin typeface="Calibri" panose="020F0502020204030204" pitchFamily="34" charset="0"/>
              <a:ea typeface="Lato" pitchFamily="34" charset="0"/>
              <a:cs typeface="Lato" pitchFamily="34" charset="0"/>
            </a:endParaRPr>
          </a:p>
        </p:txBody>
      </p:sp>
      <p:grpSp>
        <p:nvGrpSpPr>
          <p:cNvPr id="28" name="กลุ่ม 83"/>
          <p:cNvGrpSpPr/>
          <p:nvPr/>
        </p:nvGrpSpPr>
        <p:grpSpPr>
          <a:xfrm>
            <a:off x="5581836" y="2318504"/>
            <a:ext cx="402356" cy="338491"/>
            <a:chOff x="14419263" y="7734300"/>
            <a:chExt cx="600075" cy="504825"/>
          </a:xfrm>
          <a:solidFill>
            <a:schemeClr val="bg1"/>
          </a:solidFill>
        </p:grpSpPr>
        <p:sp>
          <p:nvSpPr>
            <p:cNvPr id="1048593" name="Freeform 105"/>
            <p:cNvSpPr/>
            <p:nvPr/>
          </p:nvSpPr>
          <p:spPr bwMode="auto">
            <a:xfrm>
              <a:off x="14905038" y="821055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594" name="Freeform 106"/>
            <p:cNvSpPr/>
            <p:nvPr/>
          </p:nvSpPr>
          <p:spPr bwMode="auto">
            <a:xfrm>
              <a:off x="14743113" y="821055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2 w 13"/>
                <a:gd name="T3" fmla="*/ 0 h 3"/>
                <a:gd name="T4" fmla="*/ 13 w 13"/>
                <a:gd name="T5" fmla="*/ 2 h 3"/>
                <a:gd name="T6" fmla="*/ 12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595" name="Freeform 107"/>
            <p:cNvSpPr/>
            <p:nvPr/>
          </p:nvSpPr>
          <p:spPr bwMode="auto">
            <a:xfrm>
              <a:off x="14581188" y="8210550"/>
              <a:ext cx="133350" cy="28575"/>
            </a:xfrm>
            <a:custGeom>
              <a:avLst/>
              <a:gdLst>
                <a:gd name="T0" fmla="*/ 1 w 14"/>
                <a:gd name="T1" fmla="*/ 0 h 3"/>
                <a:gd name="T2" fmla="*/ 12 w 14"/>
                <a:gd name="T3" fmla="*/ 0 h 3"/>
                <a:gd name="T4" fmla="*/ 14 w 14"/>
                <a:gd name="T5" fmla="*/ 2 h 3"/>
                <a:gd name="T6" fmla="*/ 12 w 14"/>
                <a:gd name="T7" fmla="*/ 3 h 3"/>
                <a:gd name="T8" fmla="*/ 1 w 14"/>
                <a:gd name="T9" fmla="*/ 3 h 3"/>
                <a:gd name="T10" fmla="*/ 0 w 14"/>
                <a:gd name="T11" fmla="*/ 2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2"/>
                    <a:pt x="13" y="3"/>
                    <a:pt x="1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596" name="Freeform 108"/>
            <p:cNvSpPr/>
            <p:nvPr/>
          </p:nvSpPr>
          <p:spPr bwMode="auto">
            <a:xfrm>
              <a:off x="14905038" y="8162925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597" name="Freeform 109"/>
            <p:cNvSpPr/>
            <p:nvPr/>
          </p:nvSpPr>
          <p:spPr bwMode="auto">
            <a:xfrm>
              <a:off x="14743113" y="8162925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2 w 13"/>
                <a:gd name="T3" fmla="*/ 0 h 2"/>
                <a:gd name="T4" fmla="*/ 13 w 13"/>
                <a:gd name="T5" fmla="*/ 1 h 2"/>
                <a:gd name="T6" fmla="*/ 12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598" name="Freeform 110"/>
            <p:cNvSpPr/>
            <p:nvPr/>
          </p:nvSpPr>
          <p:spPr bwMode="auto">
            <a:xfrm>
              <a:off x="14581188" y="8162925"/>
              <a:ext cx="133350" cy="19050"/>
            </a:xfrm>
            <a:custGeom>
              <a:avLst/>
              <a:gdLst>
                <a:gd name="T0" fmla="*/ 1 w 14"/>
                <a:gd name="T1" fmla="*/ 0 h 2"/>
                <a:gd name="T2" fmla="*/ 12 w 14"/>
                <a:gd name="T3" fmla="*/ 0 h 2"/>
                <a:gd name="T4" fmla="*/ 14 w 14"/>
                <a:gd name="T5" fmla="*/ 1 h 2"/>
                <a:gd name="T6" fmla="*/ 12 w 14"/>
                <a:gd name="T7" fmla="*/ 2 h 2"/>
                <a:gd name="T8" fmla="*/ 1 w 14"/>
                <a:gd name="T9" fmla="*/ 2 h 2"/>
                <a:gd name="T10" fmla="*/ 0 w 14"/>
                <a:gd name="T11" fmla="*/ 1 h 2"/>
                <a:gd name="T12" fmla="*/ 1 w 1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599" name="Freeform 111"/>
            <p:cNvSpPr/>
            <p:nvPr/>
          </p:nvSpPr>
          <p:spPr bwMode="auto">
            <a:xfrm>
              <a:off x="14905038" y="810577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00" name="Freeform 112"/>
            <p:cNvSpPr/>
            <p:nvPr/>
          </p:nvSpPr>
          <p:spPr bwMode="auto">
            <a:xfrm>
              <a:off x="14743113" y="8105775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2 w 13"/>
                <a:gd name="T3" fmla="*/ 0 h 3"/>
                <a:gd name="T4" fmla="*/ 13 w 13"/>
                <a:gd name="T5" fmla="*/ 2 h 3"/>
                <a:gd name="T6" fmla="*/ 12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01" name="Freeform 113"/>
            <p:cNvSpPr/>
            <p:nvPr/>
          </p:nvSpPr>
          <p:spPr bwMode="auto">
            <a:xfrm>
              <a:off x="14581188" y="8105775"/>
              <a:ext cx="133350" cy="28575"/>
            </a:xfrm>
            <a:custGeom>
              <a:avLst/>
              <a:gdLst>
                <a:gd name="T0" fmla="*/ 1 w 14"/>
                <a:gd name="T1" fmla="*/ 0 h 3"/>
                <a:gd name="T2" fmla="*/ 12 w 14"/>
                <a:gd name="T3" fmla="*/ 0 h 3"/>
                <a:gd name="T4" fmla="*/ 14 w 14"/>
                <a:gd name="T5" fmla="*/ 2 h 3"/>
                <a:gd name="T6" fmla="*/ 12 w 14"/>
                <a:gd name="T7" fmla="*/ 3 h 3"/>
                <a:gd name="T8" fmla="*/ 1 w 14"/>
                <a:gd name="T9" fmla="*/ 3 h 3"/>
                <a:gd name="T10" fmla="*/ 0 w 14"/>
                <a:gd name="T11" fmla="*/ 2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2"/>
                    <a:pt x="13" y="3"/>
                    <a:pt x="1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02" name="Freeform 114"/>
            <p:cNvSpPr/>
            <p:nvPr/>
          </p:nvSpPr>
          <p:spPr bwMode="auto">
            <a:xfrm>
              <a:off x="14905038" y="8058150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03" name="Freeform 115"/>
            <p:cNvSpPr/>
            <p:nvPr/>
          </p:nvSpPr>
          <p:spPr bwMode="auto">
            <a:xfrm>
              <a:off x="14743113" y="8058150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2 w 13"/>
                <a:gd name="T3" fmla="*/ 0 h 2"/>
                <a:gd name="T4" fmla="*/ 13 w 13"/>
                <a:gd name="T5" fmla="*/ 1 h 2"/>
                <a:gd name="T6" fmla="*/ 12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04" name="Freeform 116"/>
            <p:cNvSpPr/>
            <p:nvPr/>
          </p:nvSpPr>
          <p:spPr bwMode="auto">
            <a:xfrm>
              <a:off x="14581188" y="8058150"/>
              <a:ext cx="133350" cy="19050"/>
            </a:xfrm>
            <a:custGeom>
              <a:avLst/>
              <a:gdLst>
                <a:gd name="T0" fmla="*/ 1 w 14"/>
                <a:gd name="T1" fmla="*/ 0 h 2"/>
                <a:gd name="T2" fmla="*/ 12 w 14"/>
                <a:gd name="T3" fmla="*/ 0 h 2"/>
                <a:gd name="T4" fmla="*/ 14 w 14"/>
                <a:gd name="T5" fmla="*/ 1 h 2"/>
                <a:gd name="T6" fmla="*/ 12 w 14"/>
                <a:gd name="T7" fmla="*/ 2 h 2"/>
                <a:gd name="T8" fmla="*/ 1 w 14"/>
                <a:gd name="T9" fmla="*/ 2 h 2"/>
                <a:gd name="T10" fmla="*/ 0 w 14"/>
                <a:gd name="T11" fmla="*/ 1 h 2"/>
                <a:gd name="T12" fmla="*/ 1 w 1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05" name="Freeform 117"/>
            <p:cNvSpPr/>
            <p:nvPr/>
          </p:nvSpPr>
          <p:spPr bwMode="auto">
            <a:xfrm>
              <a:off x="14905038" y="800100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06" name="Freeform 118"/>
            <p:cNvSpPr/>
            <p:nvPr/>
          </p:nvSpPr>
          <p:spPr bwMode="auto">
            <a:xfrm>
              <a:off x="14743113" y="800100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2 w 13"/>
                <a:gd name="T3" fmla="*/ 0 h 3"/>
                <a:gd name="T4" fmla="*/ 13 w 13"/>
                <a:gd name="T5" fmla="*/ 1 h 3"/>
                <a:gd name="T6" fmla="*/ 12 w 13"/>
                <a:gd name="T7" fmla="*/ 3 h 3"/>
                <a:gd name="T8" fmla="*/ 2 w 13"/>
                <a:gd name="T9" fmla="*/ 3 h 3"/>
                <a:gd name="T10" fmla="*/ 0 w 13"/>
                <a:gd name="T11" fmla="*/ 1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07" name="Freeform 119"/>
            <p:cNvSpPr/>
            <p:nvPr/>
          </p:nvSpPr>
          <p:spPr bwMode="auto">
            <a:xfrm>
              <a:off x="14581188" y="8001000"/>
              <a:ext cx="133350" cy="28575"/>
            </a:xfrm>
            <a:custGeom>
              <a:avLst/>
              <a:gdLst>
                <a:gd name="T0" fmla="*/ 1 w 14"/>
                <a:gd name="T1" fmla="*/ 0 h 3"/>
                <a:gd name="T2" fmla="*/ 12 w 14"/>
                <a:gd name="T3" fmla="*/ 0 h 3"/>
                <a:gd name="T4" fmla="*/ 14 w 14"/>
                <a:gd name="T5" fmla="*/ 1 h 3"/>
                <a:gd name="T6" fmla="*/ 12 w 14"/>
                <a:gd name="T7" fmla="*/ 3 h 3"/>
                <a:gd name="T8" fmla="*/ 1 w 14"/>
                <a:gd name="T9" fmla="*/ 3 h 3"/>
                <a:gd name="T10" fmla="*/ 0 w 14"/>
                <a:gd name="T11" fmla="*/ 1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1"/>
                  </a:cubicBezTo>
                  <a:cubicBezTo>
                    <a:pt x="14" y="2"/>
                    <a:pt x="13" y="3"/>
                    <a:pt x="1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08" name="Freeform 120"/>
            <p:cNvSpPr/>
            <p:nvPr/>
          </p:nvSpPr>
          <p:spPr bwMode="auto">
            <a:xfrm>
              <a:off x="14905038" y="7953375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09" name="Freeform 121"/>
            <p:cNvSpPr/>
            <p:nvPr/>
          </p:nvSpPr>
          <p:spPr bwMode="auto">
            <a:xfrm>
              <a:off x="14581188" y="7953375"/>
              <a:ext cx="133350" cy="19050"/>
            </a:xfrm>
            <a:custGeom>
              <a:avLst/>
              <a:gdLst>
                <a:gd name="T0" fmla="*/ 1 w 14"/>
                <a:gd name="T1" fmla="*/ 0 h 2"/>
                <a:gd name="T2" fmla="*/ 12 w 14"/>
                <a:gd name="T3" fmla="*/ 0 h 2"/>
                <a:gd name="T4" fmla="*/ 14 w 14"/>
                <a:gd name="T5" fmla="*/ 1 h 2"/>
                <a:gd name="T6" fmla="*/ 12 w 14"/>
                <a:gd name="T7" fmla="*/ 2 h 2"/>
                <a:gd name="T8" fmla="*/ 1 w 14"/>
                <a:gd name="T9" fmla="*/ 2 h 2"/>
                <a:gd name="T10" fmla="*/ 0 w 14"/>
                <a:gd name="T11" fmla="*/ 1 h 2"/>
                <a:gd name="T12" fmla="*/ 1 w 1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10" name="Freeform 122"/>
            <p:cNvSpPr/>
            <p:nvPr/>
          </p:nvSpPr>
          <p:spPr bwMode="auto">
            <a:xfrm>
              <a:off x="14905038" y="789622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11" name="Freeform 123"/>
            <p:cNvSpPr/>
            <p:nvPr/>
          </p:nvSpPr>
          <p:spPr bwMode="auto">
            <a:xfrm>
              <a:off x="14905038" y="7848600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12" name="Freeform 124"/>
            <p:cNvSpPr/>
            <p:nvPr/>
          </p:nvSpPr>
          <p:spPr bwMode="auto">
            <a:xfrm>
              <a:off x="14905038" y="779145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13" name="Freeform 125"/>
            <p:cNvSpPr/>
            <p:nvPr/>
          </p:nvSpPr>
          <p:spPr bwMode="auto">
            <a:xfrm>
              <a:off x="14419263" y="821055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1 w 13"/>
                <a:gd name="T3" fmla="*/ 0 h 3"/>
                <a:gd name="T4" fmla="*/ 13 w 13"/>
                <a:gd name="T5" fmla="*/ 2 h 3"/>
                <a:gd name="T6" fmla="*/ 11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14" name="Freeform 126"/>
            <p:cNvSpPr/>
            <p:nvPr/>
          </p:nvSpPr>
          <p:spPr bwMode="auto">
            <a:xfrm>
              <a:off x="14419263" y="8162925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1 w 13"/>
                <a:gd name="T3" fmla="*/ 0 h 2"/>
                <a:gd name="T4" fmla="*/ 13 w 13"/>
                <a:gd name="T5" fmla="*/ 1 h 2"/>
                <a:gd name="T6" fmla="*/ 11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2"/>
                    <a:pt x="12" y="2"/>
                    <a:pt x="1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15" name="Freeform 127"/>
            <p:cNvSpPr/>
            <p:nvPr/>
          </p:nvSpPr>
          <p:spPr bwMode="auto">
            <a:xfrm>
              <a:off x="14419263" y="8105775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1 w 13"/>
                <a:gd name="T3" fmla="*/ 0 h 3"/>
                <a:gd name="T4" fmla="*/ 13 w 13"/>
                <a:gd name="T5" fmla="*/ 2 h 3"/>
                <a:gd name="T6" fmla="*/ 11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16" name="Freeform 128"/>
            <p:cNvSpPr/>
            <p:nvPr/>
          </p:nvSpPr>
          <p:spPr bwMode="auto">
            <a:xfrm>
              <a:off x="14419263" y="8058150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1 w 13"/>
                <a:gd name="T3" fmla="*/ 0 h 2"/>
                <a:gd name="T4" fmla="*/ 13 w 13"/>
                <a:gd name="T5" fmla="*/ 1 h 2"/>
                <a:gd name="T6" fmla="*/ 11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2"/>
                    <a:pt x="12" y="2"/>
                    <a:pt x="1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17" name="Freeform 129"/>
            <p:cNvSpPr/>
            <p:nvPr/>
          </p:nvSpPr>
          <p:spPr bwMode="auto">
            <a:xfrm>
              <a:off x="14419263" y="800100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1 w 13"/>
                <a:gd name="T3" fmla="*/ 0 h 3"/>
                <a:gd name="T4" fmla="*/ 13 w 13"/>
                <a:gd name="T5" fmla="*/ 1 h 3"/>
                <a:gd name="T6" fmla="*/ 11 w 13"/>
                <a:gd name="T7" fmla="*/ 3 h 3"/>
                <a:gd name="T8" fmla="*/ 2 w 13"/>
                <a:gd name="T9" fmla="*/ 3 h 3"/>
                <a:gd name="T10" fmla="*/ 0 w 13"/>
                <a:gd name="T11" fmla="*/ 1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18" name="Freeform 130"/>
            <p:cNvSpPr/>
            <p:nvPr/>
          </p:nvSpPr>
          <p:spPr bwMode="auto">
            <a:xfrm>
              <a:off x="14590713" y="789622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1"/>
                  </a:cubicBezTo>
                  <a:cubicBezTo>
                    <a:pt x="12" y="2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19" name="Freeform 131"/>
            <p:cNvSpPr/>
            <p:nvPr/>
          </p:nvSpPr>
          <p:spPr bwMode="auto">
            <a:xfrm>
              <a:off x="14590713" y="783907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20" name="Freeform 132"/>
            <p:cNvSpPr/>
            <p:nvPr/>
          </p:nvSpPr>
          <p:spPr bwMode="auto">
            <a:xfrm>
              <a:off x="14590713" y="779145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1"/>
                  </a:cubicBezTo>
                  <a:cubicBezTo>
                    <a:pt x="12" y="2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21" name="Freeform 133"/>
            <p:cNvSpPr/>
            <p:nvPr/>
          </p:nvSpPr>
          <p:spPr bwMode="auto">
            <a:xfrm>
              <a:off x="14590713" y="773430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</p:grpSp>
      <p:sp>
        <p:nvSpPr>
          <p:cNvPr id="1048622" name=""/>
          <p:cNvSpPr txBox="1"/>
          <p:nvPr/>
        </p:nvSpPr>
        <p:spPr>
          <a:xfrm>
            <a:off x="2985988" y="772991"/>
            <a:ext cx="5650999" cy="701040"/>
          </a:xfrm>
          <a:prstGeom prst="rect"/>
          <a:solidFill>
            <a:srgbClr val="FFFFFF"/>
          </a:solidFill>
          <a:ln>
            <a:solidFill>
              <a:srgbClr val="92D04F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ta-IN" b="0" sz="4800" i="0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EMENT </a:t>
            </a:r>
            <a:endParaRPr b="0" sz="4800" i="0" lang="en-US" u="sng">
              <a:solidFill>
                <a:srgbClr val="008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23" name=""/>
          <p:cNvSpPr txBox="1"/>
          <p:nvPr/>
        </p:nvSpPr>
        <p:spPr>
          <a:xfrm>
            <a:off x="1256008" y="3014752"/>
            <a:ext cx="11188196" cy="1920240"/>
          </a:xfrm>
          <a:prstGeom prst="rect"/>
        </p:spPr>
        <p:txBody>
          <a:bodyPr rtlCol="0" wrap="square">
            <a:spAutoFit/>
          </a:bodyPr>
          <a:p>
            <a:r>
              <a:rPr altLang="ta-IN" sz="4800" lang="en-US">
                <a:solidFill>
                  <a:srgbClr val="98CC00"/>
                </a:solidFill>
              </a:rPr>
              <a:t>Need</a:t>
            </a:r>
            <a:r>
              <a:rPr altLang="ta-IN" sz="4800" lang="en-US">
                <a:solidFill>
                  <a:srgbClr val="98CC00"/>
                </a:solidFill>
              </a:rPr>
              <a:t> </a:t>
            </a:r>
            <a:r>
              <a:rPr altLang="ta-IN" sz="4800" lang="en-US">
                <a:solidFill>
                  <a:srgbClr val="98CC00"/>
                </a:solidFill>
              </a:rPr>
              <a:t>for </a:t>
            </a:r>
            <a:r>
              <a:rPr altLang="ta-IN" sz="4800" lang="en-US">
                <a:solidFill>
                  <a:srgbClr val="98CC00"/>
                </a:solidFill>
              </a:rPr>
              <a:t>an </a:t>
            </a:r>
            <a:r>
              <a:rPr altLang="ta-IN" sz="4800" lang="en-US">
                <a:solidFill>
                  <a:srgbClr val="98CC00"/>
                </a:solidFill>
              </a:rPr>
              <a:t>iterative </a:t>
            </a:r>
            <a:r>
              <a:rPr altLang="ta-IN" sz="4800" lang="en-US">
                <a:solidFill>
                  <a:srgbClr val="98CC00"/>
                </a:solidFill>
              </a:rPr>
              <a:t>portfolio</a:t>
            </a:r>
            <a:r>
              <a:rPr altLang="ta-IN" sz="4800" lang="en-US">
                <a:solidFill>
                  <a:srgbClr val="98CC00"/>
                </a:solidFill>
              </a:rPr>
              <a:t> </a:t>
            </a:r>
            <a:r>
              <a:rPr altLang="ta-IN" sz="4800" lang="en-US">
                <a:solidFill>
                  <a:srgbClr val="98CC00"/>
                </a:solidFill>
              </a:rPr>
              <a:t>t</a:t>
            </a:r>
            <a:r>
              <a:rPr altLang="ta-IN" sz="4800" lang="en-US">
                <a:solidFill>
                  <a:srgbClr val="98CC00"/>
                </a:solidFill>
              </a:rPr>
              <a:t>o</a:t>
            </a:r>
            <a:r>
              <a:rPr altLang="ta-IN" sz="4800" lang="en-US">
                <a:solidFill>
                  <a:srgbClr val="98CC00"/>
                </a:solidFill>
              </a:rPr>
              <a:t> </a:t>
            </a:r>
            <a:r>
              <a:rPr altLang="ta-IN" sz="4800" lang="en-US">
                <a:solidFill>
                  <a:srgbClr val="98CC00"/>
                </a:solidFill>
              </a:rPr>
              <a:t>present </a:t>
            </a:r>
            <a:r>
              <a:rPr altLang="ta-IN" sz="4800" lang="en-US">
                <a:solidFill>
                  <a:srgbClr val="98CC00"/>
                </a:solidFill>
              </a:rPr>
              <a:t>talent</a:t>
            </a:r>
            <a:r>
              <a:rPr altLang="ta-IN" sz="4800" lang="en-US">
                <a:solidFill>
                  <a:srgbClr val="98CC00"/>
                </a:solidFill>
              </a:rPr>
              <a:t>.</a:t>
            </a:r>
            <a:endParaRPr sz="4400" lang="en-US">
              <a:solidFill>
                <a:srgbClr val="98CC00"/>
              </a:solidFill>
            </a:endParaRPr>
          </a:p>
          <a:p>
            <a:r>
              <a:rPr altLang="ta-IN" sz="4800" lang="en-US">
                <a:solidFill>
                  <a:srgbClr val="98CC00"/>
                </a:solidFill>
              </a:rPr>
              <a:t>L</a:t>
            </a:r>
            <a:r>
              <a:rPr altLang="ta-IN" sz="4800" lang="en-US">
                <a:solidFill>
                  <a:srgbClr val="98CC00"/>
                </a:solidFill>
              </a:rPr>
              <a:t>i</a:t>
            </a:r>
            <a:r>
              <a:rPr altLang="ta-IN" sz="4800" lang="en-US">
                <a:solidFill>
                  <a:srgbClr val="98CC00"/>
                </a:solidFill>
              </a:rPr>
              <a:t>m</a:t>
            </a:r>
            <a:r>
              <a:rPr altLang="ta-IN" sz="4800" lang="en-US">
                <a:solidFill>
                  <a:srgbClr val="98CC00"/>
                </a:solidFill>
              </a:rPr>
              <a:t>i</a:t>
            </a:r>
            <a:r>
              <a:rPr altLang="ta-IN" sz="4800" lang="en-US">
                <a:solidFill>
                  <a:srgbClr val="98CC00"/>
                </a:solidFill>
              </a:rPr>
              <a:t>ted </a:t>
            </a:r>
            <a:r>
              <a:rPr altLang="ta-IN" sz="4800" lang="en-US">
                <a:solidFill>
                  <a:srgbClr val="98CC00"/>
                </a:solidFill>
              </a:rPr>
              <a:t>awereness </a:t>
            </a:r>
            <a:r>
              <a:rPr altLang="ta-IN" sz="4800" lang="en-US">
                <a:solidFill>
                  <a:srgbClr val="98CC00"/>
                </a:solidFill>
              </a:rPr>
              <a:t>of </a:t>
            </a:r>
            <a:r>
              <a:rPr altLang="ta-IN" sz="4800" lang="en-US">
                <a:solidFill>
                  <a:srgbClr val="98CC00"/>
                </a:solidFill>
              </a:rPr>
              <a:t>industry-required </a:t>
            </a:r>
            <a:r>
              <a:rPr altLang="ta-IN" sz="4800" lang="en-US">
                <a:solidFill>
                  <a:srgbClr val="98CC00"/>
                </a:solidFill>
              </a:rPr>
              <a:t>skills</a:t>
            </a:r>
            <a:r>
              <a:rPr altLang="ta-IN" sz="4800" lang="en-US">
                <a:solidFill>
                  <a:srgbClr val="98CC00"/>
                </a:solidFill>
              </a:rPr>
              <a:t>.</a:t>
            </a:r>
            <a:endParaRPr sz="4400" lang="en-US">
              <a:solidFill>
                <a:srgbClr val="98CC00"/>
              </a:solidFill>
            </a:endParaRPr>
          </a:p>
          <a:p>
            <a:r>
              <a:rPr altLang="ta-IN" sz="4800" lang="en-US">
                <a:solidFill>
                  <a:srgbClr val="98CC00"/>
                </a:solidFill>
              </a:rPr>
              <a:t>M</a:t>
            </a:r>
            <a:r>
              <a:rPr altLang="ta-IN" sz="4800" lang="en-US">
                <a:solidFill>
                  <a:srgbClr val="98CC00"/>
                </a:solidFill>
              </a:rPr>
              <a:t>a</a:t>
            </a:r>
            <a:r>
              <a:rPr altLang="ta-IN" sz="4800" lang="en-US">
                <a:solidFill>
                  <a:srgbClr val="98CC00"/>
                </a:solidFill>
              </a:rPr>
              <a:t>ny </a:t>
            </a:r>
            <a:r>
              <a:rPr altLang="ta-IN" sz="4800" lang="en-US">
                <a:solidFill>
                  <a:srgbClr val="98CC00"/>
                </a:solidFill>
              </a:rPr>
              <a:t>students </a:t>
            </a:r>
            <a:r>
              <a:rPr altLang="ta-IN" sz="4800" lang="en-US">
                <a:solidFill>
                  <a:srgbClr val="98CC00"/>
                </a:solidFill>
              </a:rPr>
              <a:t>lack </a:t>
            </a:r>
            <a:r>
              <a:rPr altLang="ta-IN" sz="4800" lang="en-US">
                <a:solidFill>
                  <a:srgbClr val="98CC00"/>
                </a:solidFill>
              </a:rPr>
              <a:t>of </a:t>
            </a:r>
            <a:r>
              <a:rPr altLang="ta-IN" sz="4800" lang="en-US">
                <a:solidFill>
                  <a:srgbClr val="98CC00"/>
                </a:solidFill>
              </a:rPr>
              <a:t>structure </a:t>
            </a:r>
            <a:r>
              <a:rPr altLang="ta-IN" sz="4800" lang="en-US">
                <a:solidFill>
                  <a:srgbClr val="98CC00"/>
                </a:solidFill>
              </a:rPr>
              <a:t>t</a:t>
            </a:r>
            <a:r>
              <a:rPr altLang="ta-IN" sz="4800" lang="en-US">
                <a:solidFill>
                  <a:srgbClr val="98CC00"/>
                </a:solidFill>
              </a:rPr>
              <a:t>o</a:t>
            </a:r>
            <a:r>
              <a:rPr altLang="ta-IN" sz="4800" lang="en-US">
                <a:solidFill>
                  <a:srgbClr val="98CC00"/>
                </a:solidFill>
              </a:rPr>
              <a:t> </a:t>
            </a:r>
            <a:r>
              <a:rPr altLang="ta-IN" sz="4800" lang="en-US">
                <a:solidFill>
                  <a:srgbClr val="98CC00"/>
                </a:solidFill>
              </a:rPr>
              <a:t>s</a:t>
            </a:r>
            <a:r>
              <a:rPr altLang="ta-IN" sz="4800" lang="en-US">
                <a:solidFill>
                  <a:srgbClr val="98CC00"/>
                </a:solidFill>
              </a:rPr>
              <a:t>h</a:t>
            </a:r>
            <a:r>
              <a:rPr altLang="ta-IN" sz="4800" lang="en-US">
                <a:solidFill>
                  <a:srgbClr val="98CC00"/>
                </a:solidFill>
              </a:rPr>
              <a:t>o</a:t>
            </a:r>
            <a:r>
              <a:rPr altLang="ta-IN" sz="4800" lang="en-US">
                <a:solidFill>
                  <a:srgbClr val="98CC00"/>
                </a:solidFill>
              </a:rPr>
              <a:t>wcase </a:t>
            </a:r>
            <a:r>
              <a:rPr altLang="ta-IN" sz="4800" lang="en-US">
                <a:solidFill>
                  <a:srgbClr val="98CC00"/>
                </a:solidFill>
              </a:rPr>
              <a:t>skills</a:t>
            </a:r>
            <a:r>
              <a:rPr altLang="ta-IN" sz="4800" lang="en-US">
                <a:solidFill>
                  <a:srgbClr val="98CC00"/>
                </a:solidFill>
              </a:rPr>
              <a:t>.</a:t>
            </a:r>
            <a:endParaRPr sz="4000" lang="en-US">
              <a:solidFill>
                <a:srgbClr val="98CC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1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54127" t="12600" r="19477" b="40007"/>
          <a:stretch>
            <a:fillRect/>
          </a:stretch>
        </p:blipFill>
        <p:spPr>
          <a:xfrm rot="16200000" flipV="1">
            <a:off x="9347661" y="-1167940"/>
            <a:ext cx="1676400" cy="4012281"/>
          </a:xfrm>
          <a:custGeom>
            <a:avLst/>
            <a:gdLst>
              <a:gd name="connsiteX0" fmla="*/ 0 w 3103027"/>
              <a:gd name="connsiteY0" fmla="*/ 7426757 h 7426757"/>
              <a:gd name="connsiteX1" fmla="*/ 0 w 3103027"/>
              <a:gd name="connsiteY1" fmla="*/ 2573685 h 7426757"/>
              <a:gd name="connsiteX2" fmla="*/ 273333 w 3103027"/>
              <a:gd name="connsiteY2" fmla="*/ 2705298 h 7426757"/>
              <a:gd name="connsiteX3" fmla="*/ 1575968 w 3103027"/>
              <a:gd name="connsiteY3" fmla="*/ 0 h 7426757"/>
              <a:gd name="connsiteX4" fmla="*/ 3103027 w 3103027"/>
              <a:gd name="connsiteY4" fmla="*/ 0 h 7426757"/>
              <a:gd name="connsiteX5" fmla="*/ 3103027 w 3103027"/>
              <a:gd name="connsiteY5" fmla="*/ 7426757 h 74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3027" h="7426757">
                <a:moveTo>
                  <a:pt x="0" y="7426757"/>
                </a:moveTo>
                <a:lnTo>
                  <a:pt x="0" y="2573685"/>
                </a:lnTo>
                <a:lnTo>
                  <a:pt x="273333" y="2705298"/>
                </a:lnTo>
                <a:lnTo>
                  <a:pt x="1575968" y="0"/>
                </a:lnTo>
                <a:lnTo>
                  <a:pt x="3103027" y="0"/>
                </a:lnTo>
                <a:lnTo>
                  <a:pt x="3103027" y="7426757"/>
                </a:lnTo>
                <a:close/>
              </a:path>
            </a:pathLst>
          </a:custGeom>
        </p:spPr>
      </p:pic>
      <p:pic>
        <p:nvPicPr>
          <p:cNvPr id="2097159" name="图片 1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0816" t="60358" r="38723" b="9372"/>
          <a:stretch>
            <a:fillRect/>
          </a:stretch>
        </p:blipFill>
        <p:spPr>
          <a:xfrm rot="5400000">
            <a:off x="-3248" y="3250"/>
            <a:ext cx="2368696" cy="2362200"/>
          </a:xfrm>
          <a:custGeom>
            <a:avLst/>
            <a:gdLst>
              <a:gd name="connsiteX0" fmla="*/ 0 w 4756496"/>
              <a:gd name="connsiteY0" fmla="*/ 4743452 h 4743452"/>
              <a:gd name="connsiteX1" fmla="*/ 0 w 4756496"/>
              <a:gd name="connsiteY1" fmla="*/ 0 h 4743452"/>
              <a:gd name="connsiteX2" fmla="*/ 2977669 w 4756496"/>
              <a:gd name="connsiteY2" fmla="*/ 0 h 4743452"/>
              <a:gd name="connsiteX3" fmla="*/ 2977669 w 4756496"/>
              <a:gd name="connsiteY3" fmla="*/ 3283492 h 4743452"/>
              <a:gd name="connsiteX4" fmla="*/ 3033005 w 4756496"/>
              <a:gd name="connsiteY4" fmla="*/ 3283492 h 4743452"/>
              <a:gd name="connsiteX5" fmla="*/ 4756496 w 4756496"/>
              <a:gd name="connsiteY5" fmla="*/ 4743452 h 474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496" h="4743452">
                <a:moveTo>
                  <a:pt x="0" y="4743452"/>
                </a:moveTo>
                <a:lnTo>
                  <a:pt x="0" y="0"/>
                </a:lnTo>
                <a:lnTo>
                  <a:pt x="2977669" y="0"/>
                </a:lnTo>
                <a:lnTo>
                  <a:pt x="2977669" y="3283492"/>
                </a:lnTo>
                <a:lnTo>
                  <a:pt x="3033005" y="3283492"/>
                </a:lnTo>
                <a:lnTo>
                  <a:pt x="4756496" y="4743452"/>
                </a:lnTo>
                <a:close/>
              </a:path>
            </a:pathLst>
          </a:custGeom>
        </p:spPr>
      </p:pic>
      <p:sp>
        <p:nvSpPr>
          <p:cNvPr id="1048627" name="矩形 22"/>
          <p:cNvSpPr/>
          <p:nvPr/>
        </p:nvSpPr>
        <p:spPr>
          <a:xfrm>
            <a:off x="1374718" y="-1608289"/>
            <a:ext cx="1182674" cy="1273318"/>
          </a:xfrm>
          <a:prstGeom prst="rect"/>
          <a:solidFill>
            <a:srgbClr val="437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8" name="矩形 23"/>
          <p:cNvSpPr/>
          <p:nvPr/>
        </p:nvSpPr>
        <p:spPr>
          <a:xfrm>
            <a:off x="2557392" y="-1620765"/>
            <a:ext cx="1182674" cy="1273318"/>
          </a:xfrm>
          <a:prstGeom prst="rect"/>
          <a:solidFill>
            <a:srgbClr val="22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31" name="组合 13"/>
          <p:cNvGrpSpPr/>
          <p:nvPr/>
        </p:nvGrpSpPr>
        <p:grpSpPr>
          <a:xfrm>
            <a:off x="6459276" y="2775288"/>
            <a:ext cx="2398875" cy="992902"/>
            <a:chOff x="1806000" y="2349127"/>
            <a:chExt cx="2133781" cy="883179"/>
          </a:xfrm>
        </p:grpSpPr>
        <p:sp>
          <p:nvSpPr>
            <p:cNvPr id="1048629" name="文本框 14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8630" name="文本框 16"/>
            <p:cNvSpPr txBox="1"/>
            <p:nvPr/>
          </p:nvSpPr>
          <p:spPr>
            <a:xfrm>
              <a:off x="1942937" y="2725994"/>
              <a:ext cx="1898372" cy="506312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2" name="组合 17"/>
          <p:cNvGrpSpPr/>
          <p:nvPr/>
        </p:nvGrpSpPr>
        <p:grpSpPr>
          <a:xfrm>
            <a:off x="8686967" y="4438880"/>
            <a:ext cx="2398875" cy="992902"/>
            <a:chOff x="1806000" y="2349127"/>
            <a:chExt cx="2133781" cy="883179"/>
          </a:xfrm>
        </p:grpSpPr>
        <p:sp>
          <p:nvSpPr>
            <p:cNvPr id="1048631" name="文本框 20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8632" name="文本框 21"/>
            <p:cNvSpPr txBox="1"/>
            <p:nvPr/>
          </p:nvSpPr>
          <p:spPr>
            <a:xfrm>
              <a:off x="1942937" y="2725994"/>
              <a:ext cx="1898372" cy="506312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1048633" name=""/>
          <p:cNvSpPr txBox="1"/>
          <p:nvPr/>
        </p:nvSpPr>
        <p:spPr>
          <a:xfrm>
            <a:off x="2557391" y="795730"/>
            <a:ext cx="5651000" cy="777241"/>
          </a:xfrm>
          <a:prstGeom prst="rect"/>
          <a:solidFill>
            <a:srgbClr val="FFFFFF"/>
          </a:solidFill>
          <a:ln>
            <a:solidFill>
              <a:srgbClr val="92D04F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ta-IN" b="1" sz="5400" lang="en-US">
                <a:solidFill>
                  <a:srgbClr val="008000"/>
                </a:solidFill>
              </a:rPr>
              <a:t>P</a:t>
            </a:r>
            <a:r>
              <a:rPr altLang="ta-IN" b="1" sz="5400" lang="en-US">
                <a:solidFill>
                  <a:srgbClr val="008000"/>
                </a:solidFill>
              </a:rPr>
              <a:t>R</a:t>
            </a:r>
            <a:r>
              <a:rPr altLang="ta-IN" b="1" sz="5400" lang="en-US">
                <a:solidFill>
                  <a:srgbClr val="008000"/>
                </a:solidFill>
              </a:rPr>
              <a:t>O</a:t>
            </a:r>
            <a:r>
              <a:rPr altLang="ta-IN" b="1" sz="5400" lang="en-US">
                <a:solidFill>
                  <a:srgbClr val="008000"/>
                </a:solidFill>
              </a:rPr>
              <a:t>J</a:t>
            </a:r>
            <a:r>
              <a:rPr altLang="ta-IN" b="1" sz="5400" lang="en-US">
                <a:solidFill>
                  <a:srgbClr val="008000"/>
                </a:solidFill>
              </a:rPr>
              <a:t>E</a:t>
            </a:r>
            <a:r>
              <a:rPr altLang="ta-IN" b="1" sz="5400" lang="en-US">
                <a:solidFill>
                  <a:srgbClr val="008000"/>
                </a:solidFill>
              </a:rPr>
              <a:t>C</a:t>
            </a:r>
            <a:r>
              <a:rPr altLang="ta-IN" b="1" sz="5400" lang="en-US">
                <a:solidFill>
                  <a:srgbClr val="008000"/>
                </a:solidFill>
              </a:rPr>
              <a:t>T </a:t>
            </a:r>
            <a:r>
              <a:rPr altLang="ta-IN" b="1" sz="5400" lang="en-US">
                <a:solidFill>
                  <a:srgbClr val="008000"/>
                </a:solidFill>
              </a:rPr>
              <a:t>O</a:t>
            </a:r>
            <a:r>
              <a:rPr altLang="ta-IN" b="1" sz="5400" lang="en-US">
                <a:solidFill>
                  <a:srgbClr val="008000"/>
                </a:solidFill>
              </a:rPr>
              <a:t>V</a:t>
            </a:r>
            <a:r>
              <a:rPr altLang="ta-IN" b="1" sz="5400" lang="en-US">
                <a:solidFill>
                  <a:srgbClr val="008000"/>
                </a:solidFill>
              </a:rPr>
              <a:t>E</a:t>
            </a:r>
            <a:r>
              <a:rPr altLang="ta-IN" b="1" sz="5400" lang="en-US">
                <a:solidFill>
                  <a:srgbClr val="008000"/>
                </a:solidFill>
              </a:rPr>
              <a:t>R</a:t>
            </a:r>
            <a:r>
              <a:rPr altLang="ta-IN" b="1" sz="5400" lang="en-US">
                <a:solidFill>
                  <a:srgbClr val="008000"/>
                </a:solidFill>
              </a:rPr>
              <a:t>VIEW </a:t>
            </a:r>
            <a:endParaRPr b="1" sz="4800" lang="en-US">
              <a:solidFill>
                <a:srgbClr val="008000"/>
              </a:solidFill>
            </a:endParaRPr>
          </a:p>
        </p:txBody>
      </p:sp>
      <p:sp>
        <p:nvSpPr>
          <p:cNvPr id="1048634" name=""/>
          <p:cNvSpPr txBox="1"/>
          <p:nvPr/>
        </p:nvSpPr>
        <p:spPr>
          <a:xfrm>
            <a:off x="1140498" y="2922608"/>
            <a:ext cx="9045363" cy="2885440"/>
          </a:xfrm>
          <a:prstGeom prst="rect"/>
          <a:ln w="12700">
            <a:noFill/>
            <a:prstDash val="solid"/>
          </a:ln>
        </p:spPr>
        <p:txBody>
          <a:bodyPr rtlCol="0" wrap="square">
            <a:spAutoFit/>
          </a:bodyPr>
          <a:p>
            <a:r>
              <a:rPr altLang="ta-IN" sz="4400" lang="en-US">
                <a:solidFill>
                  <a:srgbClr val="92D050"/>
                </a:solidFill>
              </a:rPr>
              <a:t>A</a:t>
            </a:r>
            <a:r>
              <a:rPr altLang="ta-IN" sz="4400" lang="en-US">
                <a:solidFill>
                  <a:srgbClr val="92D050"/>
                </a:solidFill>
              </a:rPr>
              <a:t> </a:t>
            </a:r>
            <a:r>
              <a:rPr altLang="ta-IN" sz="4400" lang="en-US">
                <a:solidFill>
                  <a:srgbClr val="92D050"/>
                </a:solidFill>
              </a:rPr>
              <a:t>digital </a:t>
            </a:r>
            <a:r>
              <a:rPr altLang="ta-IN" sz="4400" lang="en-US">
                <a:solidFill>
                  <a:srgbClr val="92D050"/>
                </a:solidFill>
              </a:rPr>
              <a:t>portfolio </a:t>
            </a:r>
            <a:r>
              <a:rPr altLang="ta-IN" sz="4400" lang="en-US">
                <a:solidFill>
                  <a:srgbClr val="92D050"/>
                </a:solidFill>
              </a:rPr>
              <a:t>developed </a:t>
            </a:r>
            <a:r>
              <a:rPr altLang="ta-IN" sz="4400" lang="en-US">
                <a:solidFill>
                  <a:srgbClr val="92D050"/>
                </a:solidFill>
              </a:rPr>
              <a:t>under </a:t>
            </a:r>
            <a:r>
              <a:rPr altLang="ta-IN" sz="4400" lang="en-US">
                <a:solidFill>
                  <a:srgbClr val="92D050"/>
                </a:solidFill>
              </a:rPr>
              <a:t>Naan </a:t>
            </a:r>
            <a:r>
              <a:rPr altLang="ta-IN" sz="4400" lang="en-US">
                <a:solidFill>
                  <a:srgbClr val="92D050"/>
                </a:solidFill>
              </a:rPr>
              <a:t>Mudhalvan</a:t>
            </a:r>
            <a:r>
              <a:rPr altLang="ta-IN" sz="4400" lang="en-US">
                <a:solidFill>
                  <a:srgbClr val="92D050"/>
                </a:solidFill>
              </a:rPr>
              <a:t>.</a:t>
            </a:r>
            <a:endParaRPr sz="4800" lang="en-US">
              <a:solidFill>
                <a:srgbClr val="92D050"/>
              </a:solidFill>
            </a:endParaRPr>
          </a:p>
          <a:p>
            <a:r>
              <a:rPr altLang="ta-IN" sz="4400" lang="en-US">
                <a:solidFill>
                  <a:srgbClr val="92D050"/>
                </a:solidFill>
              </a:rPr>
              <a:t>E</a:t>
            </a:r>
            <a:r>
              <a:rPr altLang="ta-IN" sz="4400" lang="en-US">
                <a:solidFill>
                  <a:srgbClr val="92D050"/>
                </a:solidFill>
              </a:rPr>
              <a:t>a</a:t>
            </a:r>
            <a:r>
              <a:rPr altLang="ta-IN" sz="4400" lang="en-US">
                <a:solidFill>
                  <a:srgbClr val="92D050"/>
                </a:solidFill>
              </a:rPr>
              <a:t>s</a:t>
            </a:r>
            <a:r>
              <a:rPr altLang="ta-IN" sz="4400" lang="en-US">
                <a:solidFill>
                  <a:srgbClr val="92D050"/>
                </a:solidFill>
              </a:rPr>
              <a:t>y</a:t>
            </a:r>
            <a:r>
              <a:rPr altLang="ta-IN" sz="4400" lang="en-US">
                <a:solidFill>
                  <a:srgbClr val="92D050"/>
                </a:solidFill>
              </a:rPr>
              <a:t>-</a:t>
            </a:r>
            <a:r>
              <a:rPr altLang="ta-IN" sz="4400" lang="en-US">
                <a:solidFill>
                  <a:srgbClr val="92D050"/>
                </a:solidFill>
              </a:rPr>
              <a:t>to-us</a:t>
            </a:r>
            <a:r>
              <a:rPr altLang="ta-IN" sz="4400" lang="en-US">
                <a:solidFill>
                  <a:srgbClr val="92D050"/>
                </a:solidFill>
              </a:rPr>
              <a:t>e</a:t>
            </a:r>
            <a:r>
              <a:rPr altLang="ta-IN" sz="4400" lang="en-US">
                <a:solidFill>
                  <a:srgbClr val="92D050"/>
                </a:solidFill>
              </a:rPr>
              <a:t> </a:t>
            </a:r>
            <a:r>
              <a:rPr altLang="ta-IN" sz="4400" lang="en-US">
                <a:solidFill>
                  <a:srgbClr val="92D050"/>
                </a:solidFill>
              </a:rPr>
              <a:t>c</a:t>
            </a:r>
            <a:r>
              <a:rPr altLang="ta-IN" sz="4400" lang="en-US">
                <a:solidFill>
                  <a:srgbClr val="92D050"/>
                </a:solidFill>
              </a:rPr>
              <a:t>o</a:t>
            </a:r>
            <a:r>
              <a:rPr altLang="ta-IN" sz="4400" lang="en-US">
                <a:solidFill>
                  <a:srgbClr val="92D050"/>
                </a:solidFill>
              </a:rPr>
              <a:t>s</a:t>
            </a:r>
            <a:r>
              <a:rPr altLang="ta-IN" sz="4400" lang="en-US">
                <a:solidFill>
                  <a:srgbClr val="92D050"/>
                </a:solidFill>
              </a:rPr>
              <a:t>t</a:t>
            </a:r>
            <a:r>
              <a:rPr altLang="ta-IN" sz="4400" lang="en-US">
                <a:solidFill>
                  <a:srgbClr val="92D050"/>
                </a:solidFill>
              </a:rPr>
              <a:t>u</a:t>
            </a:r>
            <a:r>
              <a:rPr altLang="ta-IN" sz="4400" lang="en-US">
                <a:solidFill>
                  <a:srgbClr val="92D050"/>
                </a:solidFill>
              </a:rPr>
              <a:t>m</a:t>
            </a:r>
            <a:r>
              <a:rPr altLang="ta-IN" sz="4400" lang="en-US">
                <a:solidFill>
                  <a:srgbClr val="92D050"/>
                </a:solidFill>
              </a:rPr>
              <a:t>isable</a:t>
            </a:r>
            <a:r>
              <a:rPr altLang="ta-IN" sz="4400" lang="en-US">
                <a:solidFill>
                  <a:srgbClr val="92D050"/>
                </a:solidFill>
              </a:rPr>
              <a:t> </a:t>
            </a:r>
            <a:r>
              <a:rPr altLang="ta-IN" sz="4400" lang="en-US">
                <a:solidFill>
                  <a:srgbClr val="92D050"/>
                </a:solidFill>
              </a:rPr>
              <a:t>a</a:t>
            </a:r>
            <a:r>
              <a:rPr altLang="ta-IN" sz="4400" lang="en-US">
                <a:solidFill>
                  <a:srgbClr val="92D050"/>
                </a:solidFill>
              </a:rPr>
              <a:t>n</a:t>
            </a:r>
            <a:r>
              <a:rPr altLang="ta-IN" sz="4400" lang="en-US">
                <a:solidFill>
                  <a:srgbClr val="92D050"/>
                </a:solidFill>
              </a:rPr>
              <a:t>d</a:t>
            </a:r>
            <a:r>
              <a:rPr altLang="ta-IN" sz="4400" lang="en-US">
                <a:solidFill>
                  <a:srgbClr val="92D050"/>
                </a:solidFill>
              </a:rPr>
              <a:t> </a:t>
            </a:r>
            <a:r>
              <a:rPr altLang="ta-IN" sz="4400" lang="en-US">
                <a:solidFill>
                  <a:srgbClr val="92D050"/>
                </a:solidFill>
              </a:rPr>
              <a:t>c</a:t>
            </a:r>
            <a:r>
              <a:rPr altLang="ta-IN" sz="4400" lang="en-US">
                <a:solidFill>
                  <a:srgbClr val="92D050"/>
                </a:solidFill>
              </a:rPr>
              <a:t>a</a:t>
            </a:r>
            <a:r>
              <a:rPr altLang="ta-IN" sz="4400" lang="en-US">
                <a:solidFill>
                  <a:srgbClr val="92D050"/>
                </a:solidFill>
              </a:rPr>
              <a:t>r</a:t>
            </a:r>
            <a:r>
              <a:rPr altLang="ta-IN" sz="4400" lang="en-US">
                <a:solidFill>
                  <a:srgbClr val="92D050"/>
                </a:solidFill>
              </a:rPr>
              <a:t>eer </a:t>
            </a:r>
            <a:r>
              <a:rPr altLang="ta-IN" sz="4400" lang="en-US">
                <a:solidFill>
                  <a:srgbClr val="92D050"/>
                </a:solidFill>
              </a:rPr>
              <a:t>oriented</a:t>
            </a:r>
            <a:r>
              <a:rPr altLang="ta-IN" sz="4400" lang="en-US">
                <a:solidFill>
                  <a:srgbClr val="92D050"/>
                </a:solidFill>
              </a:rPr>
              <a:t>.</a:t>
            </a:r>
            <a:endParaRPr sz="4800" lang="en-US">
              <a:solidFill>
                <a:srgbClr val="92D050"/>
              </a:solidFill>
            </a:endParaRPr>
          </a:p>
          <a:p>
            <a:r>
              <a:rPr altLang="ta-IN" sz="4400" lang="en-US">
                <a:solidFill>
                  <a:srgbClr val="92D050"/>
                </a:solidFill>
              </a:rPr>
              <a:t>H</a:t>
            </a:r>
            <a:r>
              <a:rPr altLang="ta-IN" sz="4400" lang="en-US">
                <a:solidFill>
                  <a:srgbClr val="92D050"/>
                </a:solidFill>
              </a:rPr>
              <a:t>e</a:t>
            </a:r>
            <a:r>
              <a:rPr altLang="ta-IN" sz="4400" lang="en-US">
                <a:solidFill>
                  <a:srgbClr val="92D050"/>
                </a:solidFill>
              </a:rPr>
              <a:t>l</a:t>
            </a:r>
            <a:r>
              <a:rPr altLang="ta-IN" sz="4400" lang="en-US">
                <a:solidFill>
                  <a:srgbClr val="92D050"/>
                </a:solidFill>
              </a:rPr>
              <a:t>p</a:t>
            </a:r>
            <a:r>
              <a:rPr altLang="ta-IN" sz="4400" lang="en-US">
                <a:solidFill>
                  <a:srgbClr val="92D050"/>
                </a:solidFill>
              </a:rPr>
              <a:t>s</a:t>
            </a:r>
            <a:r>
              <a:rPr altLang="ta-IN" sz="4400" lang="en-US">
                <a:solidFill>
                  <a:srgbClr val="92D050"/>
                </a:solidFill>
              </a:rPr>
              <a:t> </a:t>
            </a:r>
            <a:r>
              <a:rPr altLang="ta-IN" sz="4400" lang="en-US">
                <a:solidFill>
                  <a:srgbClr val="92D050"/>
                </a:solidFill>
              </a:rPr>
              <a:t>s</a:t>
            </a:r>
            <a:r>
              <a:rPr altLang="ta-IN" sz="4400" lang="en-US">
                <a:solidFill>
                  <a:srgbClr val="92D050"/>
                </a:solidFill>
              </a:rPr>
              <a:t>t</a:t>
            </a:r>
            <a:r>
              <a:rPr altLang="ta-IN" sz="4400" lang="en-US">
                <a:solidFill>
                  <a:srgbClr val="92D050"/>
                </a:solidFill>
              </a:rPr>
              <a:t>u</a:t>
            </a:r>
            <a:r>
              <a:rPr altLang="ta-IN" sz="4400" lang="en-US">
                <a:solidFill>
                  <a:srgbClr val="92D050"/>
                </a:solidFill>
              </a:rPr>
              <a:t>dents</a:t>
            </a:r>
            <a:r>
              <a:rPr altLang="ta-IN" sz="4400" lang="en-US">
                <a:solidFill>
                  <a:srgbClr val="92D050"/>
                </a:solidFill>
              </a:rPr>
              <a:t> </a:t>
            </a:r>
            <a:r>
              <a:rPr altLang="ta-IN" sz="4400" lang="en-US">
                <a:solidFill>
                  <a:srgbClr val="92D050"/>
                </a:solidFill>
              </a:rPr>
              <a:t>h</a:t>
            </a:r>
            <a:r>
              <a:rPr altLang="ta-IN" sz="4400" lang="en-US">
                <a:solidFill>
                  <a:srgbClr val="92D050"/>
                </a:solidFill>
              </a:rPr>
              <a:t>ighlights </a:t>
            </a:r>
            <a:r>
              <a:rPr altLang="ta-IN" sz="4400" lang="en-US">
                <a:solidFill>
                  <a:srgbClr val="92D050"/>
                </a:solidFill>
              </a:rPr>
              <a:t>s</a:t>
            </a:r>
            <a:r>
              <a:rPr altLang="ta-IN" sz="4400" lang="en-US">
                <a:solidFill>
                  <a:srgbClr val="92D050"/>
                </a:solidFill>
              </a:rPr>
              <a:t>k</a:t>
            </a:r>
            <a:r>
              <a:rPr altLang="ta-IN" sz="4400" lang="en-US">
                <a:solidFill>
                  <a:srgbClr val="92D050"/>
                </a:solidFill>
              </a:rPr>
              <a:t>i</a:t>
            </a:r>
            <a:r>
              <a:rPr altLang="ta-IN" sz="4400" lang="en-US">
                <a:solidFill>
                  <a:srgbClr val="92D050"/>
                </a:solidFill>
              </a:rPr>
              <a:t>l</a:t>
            </a:r>
            <a:r>
              <a:rPr altLang="ta-IN" sz="4400" lang="en-US">
                <a:solidFill>
                  <a:srgbClr val="92D050"/>
                </a:solidFill>
              </a:rPr>
              <a:t>l</a:t>
            </a:r>
            <a:r>
              <a:rPr altLang="ta-IN" sz="4400" lang="en-US">
                <a:solidFill>
                  <a:srgbClr val="92D050"/>
                </a:solidFill>
              </a:rPr>
              <a:t>s</a:t>
            </a:r>
            <a:r>
              <a:rPr altLang="ta-IN" sz="4400" lang="en-US">
                <a:solidFill>
                  <a:srgbClr val="92D050"/>
                </a:solidFill>
              </a:rPr>
              <a:t>,</a:t>
            </a:r>
            <a:r>
              <a:rPr altLang="ta-IN" sz="4400" lang="en-US">
                <a:solidFill>
                  <a:srgbClr val="92D050"/>
                </a:solidFill>
              </a:rPr>
              <a:t> </a:t>
            </a:r>
            <a:r>
              <a:rPr altLang="ta-IN" sz="4400" lang="en-US">
                <a:solidFill>
                  <a:srgbClr val="92D050"/>
                </a:solidFill>
              </a:rPr>
              <a:t>p</a:t>
            </a:r>
            <a:r>
              <a:rPr altLang="ta-IN" sz="4400" lang="en-US">
                <a:solidFill>
                  <a:srgbClr val="92D050"/>
                </a:solidFill>
              </a:rPr>
              <a:t>r</a:t>
            </a:r>
            <a:r>
              <a:rPr altLang="ta-IN" sz="4400" lang="en-US">
                <a:solidFill>
                  <a:srgbClr val="92D050"/>
                </a:solidFill>
              </a:rPr>
              <a:t>o</a:t>
            </a:r>
            <a:r>
              <a:rPr altLang="ta-IN" sz="4400" lang="en-US">
                <a:solidFill>
                  <a:srgbClr val="92D050"/>
                </a:solidFill>
              </a:rPr>
              <a:t>j</a:t>
            </a:r>
            <a:r>
              <a:rPr altLang="ta-IN" sz="4400" lang="en-US">
                <a:solidFill>
                  <a:srgbClr val="92D050"/>
                </a:solidFill>
              </a:rPr>
              <a:t>e</a:t>
            </a:r>
            <a:r>
              <a:rPr altLang="ta-IN" sz="4400" lang="en-US">
                <a:solidFill>
                  <a:srgbClr val="92D050"/>
                </a:solidFill>
              </a:rPr>
              <a:t>c</a:t>
            </a:r>
            <a:r>
              <a:rPr altLang="ta-IN" sz="4400" lang="en-US">
                <a:solidFill>
                  <a:srgbClr val="92D050"/>
                </a:solidFill>
              </a:rPr>
              <a:t>t</a:t>
            </a:r>
            <a:r>
              <a:rPr altLang="ta-IN" sz="4400" lang="en-US">
                <a:solidFill>
                  <a:srgbClr val="92D050"/>
                </a:solidFill>
              </a:rPr>
              <a:t>s</a:t>
            </a:r>
            <a:r>
              <a:rPr altLang="ta-IN" sz="4400" lang="en-US">
                <a:solidFill>
                  <a:srgbClr val="92D050"/>
                </a:solidFill>
              </a:rPr>
              <a:t> </a:t>
            </a:r>
            <a:r>
              <a:rPr altLang="ta-IN" sz="4400" lang="en-US">
                <a:solidFill>
                  <a:srgbClr val="92D050"/>
                </a:solidFill>
              </a:rPr>
              <a:t>a</a:t>
            </a:r>
            <a:r>
              <a:rPr altLang="ta-IN" sz="4400" lang="en-US">
                <a:solidFill>
                  <a:srgbClr val="92D050"/>
                </a:solidFill>
              </a:rPr>
              <a:t>n</a:t>
            </a:r>
            <a:r>
              <a:rPr altLang="ta-IN" sz="4400" lang="en-US">
                <a:solidFill>
                  <a:srgbClr val="92D050"/>
                </a:solidFill>
              </a:rPr>
              <a:t>d</a:t>
            </a:r>
            <a:r>
              <a:rPr altLang="ta-IN" sz="4400" lang="en-US">
                <a:solidFill>
                  <a:srgbClr val="92D050"/>
                </a:solidFill>
              </a:rPr>
              <a:t> </a:t>
            </a:r>
            <a:r>
              <a:rPr altLang="ta-IN" sz="4400" lang="en-US">
                <a:solidFill>
                  <a:srgbClr val="92D050"/>
                </a:solidFill>
              </a:rPr>
              <a:t>a</a:t>
            </a:r>
            <a:r>
              <a:rPr altLang="ta-IN" sz="4400" lang="en-US">
                <a:solidFill>
                  <a:srgbClr val="92D050"/>
                </a:solidFill>
              </a:rPr>
              <a:t>c</a:t>
            </a:r>
            <a:r>
              <a:rPr altLang="ta-IN" sz="4400" lang="en-US">
                <a:solidFill>
                  <a:srgbClr val="92D050"/>
                </a:solidFill>
              </a:rPr>
              <a:t>h</a:t>
            </a:r>
            <a:r>
              <a:rPr altLang="ta-IN" sz="4400" lang="en-US">
                <a:solidFill>
                  <a:srgbClr val="92D050"/>
                </a:solidFill>
              </a:rPr>
              <a:t>i</a:t>
            </a:r>
            <a:r>
              <a:rPr altLang="ta-IN" sz="4400" lang="en-US">
                <a:solidFill>
                  <a:srgbClr val="92D050"/>
                </a:solidFill>
              </a:rPr>
              <a:t>evements</a:t>
            </a:r>
            <a:r>
              <a:rPr altLang="ta-IN" sz="4400" lang="en-US">
                <a:solidFill>
                  <a:srgbClr val="92D050"/>
                </a:solidFill>
              </a:rPr>
              <a:t>.</a:t>
            </a:r>
            <a:endParaRPr sz="2800" lang="en-US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1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54127" t="12600" r="19477" b="40007"/>
          <a:stretch>
            <a:fillRect/>
          </a:stretch>
        </p:blipFill>
        <p:spPr>
          <a:xfrm rot="16200000" flipV="1">
            <a:off x="9347661" y="-1167940"/>
            <a:ext cx="1676400" cy="4012281"/>
          </a:xfrm>
          <a:custGeom>
            <a:avLst/>
            <a:gdLst>
              <a:gd name="connsiteX0" fmla="*/ 0 w 3103027"/>
              <a:gd name="connsiteY0" fmla="*/ 7426757 h 7426757"/>
              <a:gd name="connsiteX1" fmla="*/ 0 w 3103027"/>
              <a:gd name="connsiteY1" fmla="*/ 2573685 h 7426757"/>
              <a:gd name="connsiteX2" fmla="*/ 273333 w 3103027"/>
              <a:gd name="connsiteY2" fmla="*/ 2705298 h 7426757"/>
              <a:gd name="connsiteX3" fmla="*/ 1575968 w 3103027"/>
              <a:gd name="connsiteY3" fmla="*/ 0 h 7426757"/>
              <a:gd name="connsiteX4" fmla="*/ 3103027 w 3103027"/>
              <a:gd name="connsiteY4" fmla="*/ 0 h 7426757"/>
              <a:gd name="connsiteX5" fmla="*/ 3103027 w 3103027"/>
              <a:gd name="connsiteY5" fmla="*/ 7426757 h 74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3027" h="7426757">
                <a:moveTo>
                  <a:pt x="0" y="7426757"/>
                </a:moveTo>
                <a:lnTo>
                  <a:pt x="0" y="2573685"/>
                </a:lnTo>
                <a:lnTo>
                  <a:pt x="273333" y="2705298"/>
                </a:lnTo>
                <a:lnTo>
                  <a:pt x="1575968" y="0"/>
                </a:lnTo>
                <a:lnTo>
                  <a:pt x="3103027" y="0"/>
                </a:lnTo>
                <a:lnTo>
                  <a:pt x="3103027" y="7426757"/>
                </a:lnTo>
                <a:close/>
              </a:path>
            </a:pathLst>
          </a:custGeom>
        </p:spPr>
      </p:pic>
      <p:pic>
        <p:nvPicPr>
          <p:cNvPr id="2097163" name="图片 1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0816" t="60358" r="38723" b="9372"/>
          <a:stretch>
            <a:fillRect/>
          </a:stretch>
        </p:blipFill>
        <p:spPr>
          <a:xfrm rot="5400000">
            <a:off x="-3248" y="3250"/>
            <a:ext cx="2368696" cy="2362200"/>
          </a:xfrm>
          <a:custGeom>
            <a:avLst/>
            <a:gdLst>
              <a:gd name="connsiteX0" fmla="*/ 0 w 4756496"/>
              <a:gd name="connsiteY0" fmla="*/ 4743452 h 4743452"/>
              <a:gd name="connsiteX1" fmla="*/ 0 w 4756496"/>
              <a:gd name="connsiteY1" fmla="*/ 0 h 4743452"/>
              <a:gd name="connsiteX2" fmla="*/ 2977669 w 4756496"/>
              <a:gd name="connsiteY2" fmla="*/ 0 h 4743452"/>
              <a:gd name="connsiteX3" fmla="*/ 2977669 w 4756496"/>
              <a:gd name="connsiteY3" fmla="*/ 3283492 h 4743452"/>
              <a:gd name="connsiteX4" fmla="*/ 3033005 w 4756496"/>
              <a:gd name="connsiteY4" fmla="*/ 3283492 h 4743452"/>
              <a:gd name="connsiteX5" fmla="*/ 4756496 w 4756496"/>
              <a:gd name="connsiteY5" fmla="*/ 4743452 h 474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496" h="4743452">
                <a:moveTo>
                  <a:pt x="0" y="4743452"/>
                </a:moveTo>
                <a:lnTo>
                  <a:pt x="0" y="0"/>
                </a:lnTo>
                <a:lnTo>
                  <a:pt x="2977669" y="0"/>
                </a:lnTo>
                <a:lnTo>
                  <a:pt x="2977669" y="3283492"/>
                </a:lnTo>
                <a:lnTo>
                  <a:pt x="3033005" y="3283492"/>
                </a:lnTo>
                <a:lnTo>
                  <a:pt x="4756496" y="4743452"/>
                </a:lnTo>
                <a:close/>
              </a:path>
            </a:pathLst>
          </a:custGeom>
        </p:spPr>
      </p:pic>
      <p:sp>
        <p:nvSpPr>
          <p:cNvPr id="1048637" name="文本框 19"/>
          <p:cNvSpPr txBox="1"/>
          <p:nvPr/>
        </p:nvSpPr>
        <p:spPr>
          <a:xfrm>
            <a:off x="2362200" y="514833"/>
            <a:ext cx="6446244" cy="701040"/>
          </a:xfrm>
          <a:prstGeom prst="rect"/>
          <a:solidFill>
            <a:srgbClr val="FFFFFF"/>
          </a:solidFill>
          <a:ln>
            <a:solidFill>
              <a:srgbClr val="92D04F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W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H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O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 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A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R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E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 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T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H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E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 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J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O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B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 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U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S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E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R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S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?</a:t>
            </a:r>
            <a:endParaRPr altLang="en-US" b="1" dirty="0" sz="6000" lang="zh-CN">
              <a:solidFill>
                <a:srgbClr val="43791A"/>
              </a:solidFill>
              <a:latin typeface="Calibri" panose="020F0502020204030204" pitchFamily="34" charset="0"/>
            </a:endParaRPr>
          </a:p>
        </p:txBody>
      </p:sp>
      <p:sp>
        <p:nvSpPr>
          <p:cNvPr id="1048638" name="矩形 22"/>
          <p:cNvSpPr/>
          <p:nvPr/>
        </p:nvSpPr>
        <p:spPr>
          <a:xfrm>
            <a:off x="1374718" y="-1608289"/>
            <a:ext cx="1182674" cy="1273318"/>
          </a:xfrm>
          <a:prstGeom prst="rect"/>
          <a:solidFill>
            <a:srgbClr val="437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9" name="矩形 23"/>
          <p:cNvSpPr/>
          <p:nvPr/>
        </p:nvSpPr>
        <p:spPr>
          <a:xfrm>
            <a:off x="2557392" y="-1620765"/>
            <a:ext cx="1182674" cy="1273318"/>
          </a:xfrm>
          <a:prstGeom prst="rect"/>
          <a:solidFill>
            <a:srgbClr val="22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0" name="Freeform 29"/>
          <p:cNvSpPr>
            <a:spLocks noChangeArrowheads="1"/>
          </p:cNvSpPr>
          <p:nvPr/>
        </p:nvSpPr>
        <p:spPr bwMode="auto">
          <a:xfrm>
            <a:off x="6764184" y="3047278"/>
            <a:ext cx="487461" cy="502936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 bIns="8573" lIns="17145" rIns="17145" tIns="8573" wrap="none"/>
          <a:p>
            <a:endParaRPr dirty="0" sz="900" lang="en-US"/>
          </a:p>
        </p:txBody>
      </p:sp>
      <p:sp>
        <p:nvSpPr>
          <p:cNvPr id="1048641" name="Freeform 39"/>
          <p:cNvSpPr>
            <a:spLocks noChangeArrowheads="1"/>
          </p:cNvSpPr>
          <p:nvPr/>
        </p:nvSpPr>
        <p:spPr bwMode="auto">
          <a:xfrm>
            <a:off x="6691999" y="4821917"/>
            <a:ext cx="487461" cy="487461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 bIns="8573" lIns="17145" rIns="17145" tIns="8573" wrap="none"/>
          <a:p>
            <a:endParaRPr dirty="0" sz="900" lang="en-US"/>
          </a:p>
        </p:txBody>
      </p:sp>
      <p:sp>
        <p:nvSpPr>
          <p:cNvPr id="1048642" name="Freeform 65"/>
          <p:cNvSpPr>
            <a:spLocks noChangeArrowheads="1"/>
          </p:cNvSpPr>
          <p:nvPr/>
        </p:nvSpPr>
        <p:spPr bwMode="auto">
          <a:xfrm>
            <a:off x="5034334" y="3044038"/>
            <a:ext cx="460381" cy="456511"/>
          </a:xfrm>
          <a:custGeom>
            <a:avLst/>
            <a:gdLst>
              <a:gd name="T0" fmla="*/ 381 w 417"/>
              <a:gd name="T1" fmla="*/ 203 h 417"/>
              <a:gd name="T2" fmla="*/ 381 w 417"/>
              <a:gd name="T3" fmla="*/ 203 h 417"/>
              <a:gd name="T4" fmla="*/ 416 w 417"/>
              <a:gd name="T5" fmla="*/ 141 h 417"/>
              <a:gd name="T6" fmla="*/ 408 w 417"/>
              <a:gd name="T7" fmla="*/ 106 h 417"/>
              <a:gd name="T8" fmla="*/ 337 w 417"/>
              <a:gd name="T9" fmla="*/ 79 h 417"/>
              <a:gd name="T10" fmla="*/ 319 w 417"/>
              <a:gd name="T11" fmla="*/ 17 h 417"/>
              <a:gd name="T12" fmla="*/ 275 w 417"/>
              <a:gd name="T13" fmla="*/ 0 h 417"/>
              <a:gd name="T14" fmla="*/ 213 w 417"/>
              <a:gd name="T15" fmla="*/ 35 h 417"/>
              <a:gd name="T16" fmla="*/ 151 w 417"/>
              <a:gd name="T17" fmla="*/ 0 h 417"/>
              <a:gd name="T18" fmla="*/ 107 w 417"/>
              <a:gd name="T19" fmla="*/ 17 h 417"/>
              <a:gd name="T20" fmla="*/ 89 w 417"/>
              <a:gd name="T21" fmla="*/ 79 h 417"/>
              <a:gd name="T22" fmla="*/ 18 w 417"/>
              <a:gd name="T23" fmla="*/ 106 h 417"/>
              <a:gd name="T24" fmla="*/ 0 w 417"/>
              <a:gd name="T25" fmla="*/ 141 h 417"/>
              <a:gd name="T26" fmla="*/ 44 w 417"/>
              <a:gd name="T27" fmla="*/ 203 h 417"/>
              <a:gd name="T28" fmla="*/ 0 w 417"/>
              <a:gd name="T29" fmla="*/ 275 h 417"/>
              <a:gd name="T30" fmla="*/ 18 w 417"/>
              <a:gd name="T31" fmla="*/ 310 h 417"/>
              <a:gd name="T32" fmla="*/ 89 w 417"/>
              <a:gd name="T33" fmla="*/ 328 h 417"/>
              <a:gd name="T34" fmla="*/ 107 w 417"/>
              <a:gd name="T35" fmla="*/ 398 h 417"/>
              <a:gd name="T36" fmla="*/ 151 w 417"/>
              <a:gd name="T37" fmla="*/ 416 h 417"/>
              <a:gd name="T38" fmla="*/ 213 w 417"/>
              <a:gd name="T39" fmla="*/ 372 h 417"/>
              <a:gd name="T40" fmla="*/ 275 w 417"/>
              <a:gd name="T41" fmla="*/ 416 h 417"/>
              <a:gd name="T42" fmla="*/ 319 w 417"/>
              <a:gd name="T43" fmla="*/ 398 h 417"/>
              <a:gd name="T44" fmla="*/ 337 w 417"/>
              <a:gd name="T45" fmla="*/ 328 h 417"/>
              <a:gd name="T46" fmla="*/ 408 w 417"/>
              <a:gd name="T47" fmla="*/ 310 h 417"/>
              <a:gd name="T48" fmla="*/ 416 w 417"/>
              <a:gd name="T49" fmla="*/ 265 h 417"/>
              <a:gd name="T50" fmla="*/ 381 w 417"/>
              <a:gd name="T51" fmla="*/ 203 h 417"/>
              <a:gd name="T52" fmla="*/ 213 w 417"/>
              <a:gd name="T53" fmla="*/ 292 h 417"/>
              <a:gd name="T54" fmla="*/ 213 w 417"/>
              <a:gd name="T55" fmla="*/ 292 h 417"/>
              <a:gd name="T56" fmla="*/ 125 w 417"/>
              <a:gd name="T57" fmla="*/ 203 h 417"/>
              <a:gd name="T58" fmla="*/ 213 w 417"/>
              <a:gd name="T59" fmla="*/ 115 h 417"/>
              <a:gd name="T60" fmla="*/ 301 w 417"/>
              <a:gd name="T61" fmla="*/ 203 h 417"/>
              <a:gd name="T62" fmla="*/ 213 w 417"/>
              <a:gd name="T63" fmla="*/ 29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 bIns="8573" lIns="17145" rIns="17145" tIns="8573" wrap="none"/>
          <a:p>
            <a:endParaRPr dirty="0" sz="900" lang="en-US"/>
          </a:p>
        </p:txBody>
      </p:sp>
      <p:sp>
        <p:nvSpPr>
          <p:cNvPr id="1048643" name=""/>
          <p:cNvSpPr txBox="1"/>
          <p:nvPr/>
        </p:nvSpPr>
        <p:spPr>
          <a:xfrm>
            <a:off x="1374717" y="3272292"/>
            <a:ext cx="9963226" cy="2377440"/>
          </a:xfrm>
          <a:prstGeom prst="rect"/>
        </p:spPr>
        <p:txBody>
          <a:bodyPr rtlCol="0" wrap="square">
            <a:spAutoFit/>
          </a:bodyPr>
          <a:p>
            <a:r>
              <a:rPr altLang="ta-IN" sz="6000" lang="en-US">
                <a:solidFill>
                  <a:srgbClr val="92D050"/>
                </a:solidFill>
              </a:rPr>
              <a:t>C</a:t>
            </a:r>
            <a:r>
              <a:rPr altLang="ta-IN" sz="6000" lang="en-US">
                <a:solidFill>
                  <a:srgbClr val="92D050"/>
                </a:solidFill>
              </a:rPr>
              <a:t>o</a:t>
            </a:r>
            <a:r>
              <a:rPr altLang="ta-IN" sz="6000" lang="en-US">
                <a:solidFill>
                  <a:srgbClr val="92D050"/>
                </a:solidFill>
              </a:rPr>
              <a:t>l</a:t>
            </a:r>
            <a:r>
              <a:rPr altLang="ta-IN" sz="6000" lang="en-US">
                <a:solidFill>
                  <a:srgbClr val="92D050"/>
                </a:solidFill>
              </a:rPr>
              <a:t>l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g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 </a:t>
            </a:r>
            <a:r>
              <a:rPr altLang="ta-IN" sz="6000" lang="en-US">
                <a:solidFill>
                  <a:srgbClr val="92D050"/>
                </a:solidFill>
              </a:rPr>
              <a:t>s</a:t>
            </a:r>
            <a:r>
              <a:rPr altLang="ta-IN" sz="6000" lang="en-US">
                <a:solidFill>
                  <a:srgbClr val="92D050"/>
                </a:solidFill>
              </a:rPr>
              <a:t>t</a:t>
            </a:r>
            <a:r>
              <a:rPr altLang="ta-IN" sz="6000" lang="en-US">
                <a:solidFill>
                  <a:srgbClr val="92D050"/>
                </a:solidFill>
              </a:rPr>
              <a:t>u</a:t>
            </a:r>
            <a:r>
              <a:rPr altLang="ta-IN" sz="6000" lang="en-US">
                <a:solidFill>
                  <a:srgbClr val="92D050"/>
                </a:solidFill>
              </a:rPr>
              <a:t>d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nts</a:t>
            </a:r>
            <a:r>
              <a:rPr altLang="ta-IN" sz="6000" lang="en-US">
                <a:solidFill>
                  <a:srgbClr val="92D050"/>
                </a:solidFill>
              </a:rPr>
              <a:t>.</a:t>
            </a:r>
            <a:endParaRPr sz="6600" lang="en-US">
              <a:solidFill>
                <a:srgbClr val="92D050"/>
              </a:solidFill>
            </a:endParaRPr>
          </a:p>
          <a:p>
            <a:r>
              <a:rPr altLang="ta-IN" sz="6000" lang="en-US">
                <a:solidFill>
                  <a:srgbClr val="92D050"/>
                </a:solidFill>
              </a:rPr>
              <a:t>J</a:t>
            </a:r>
            <a:r>
              <a:rPr altLang="ta-IN" sz="6000" lang="en-US">
                <a:solidFill>
                  <a:srgbClr val="92D050"/>
                </a:solidFill>
              </a:rPr>
              <a:t>o</a:t>
            </a:r>
            <a:r>
              <a:rPr altLang="ta-IN" sz="6000" lang="en-US">
                <a:solidFill>
                  <a:srgbClr val="92D050"/>
                </a:solidFill>
              </a:rPr>
              <a:t>b</a:t>
            </a:r>
            <a:r>
              <a:rPr altLang="ta-IN" sz="6000" lang="en-US">
                <a:solidFill>
                  <a:srgbClr val="92D050"/>
                </a:solidFill>
              </a:rPr>
              <a:t> </a:t>
            </a:r>
            <a:r>
              <a:rPr altLang="ta-IN" sz="6000" lang="en-US">
                <a:solidFill>
                  <a:srgbClr val="92D050"/>
                </a:solidFill>
              </a:rPr>
              <a:t>s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k</a:t>
            </a:r>
            <a:r>
              <a:rPr altLang="ta-IN" sz="6000" lang="en-US">
                <a:solidFill>
                  <a:srgbClr val="92D050"/>
                </a:solidFill>
              </a:rPr>
              <a:t>k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r</a:t>
            </a:r>
            <a:r>
              <a:rPr altLang="ta-IN" sz="6000" lang="en-US">
                <a:solidFill>
                  <a:srgbClr val="92D050"/>
                </a:solidFill>
              </a:rPr>
              <a:t>s</a:t>
            </a:r>
            <a:r>
              <a:rPr altLang="ta-IN" sz="6000" lang="en-US">
                <a:solidFill>
                  <a:srgbClr val="92D050"/>
                </a:solidFill>
              </a:rPr>
              <a:t>/</a:t>
            </a:r>
            <a:r>
              <a:rPr altLang="ta-IN" sz="6000" lang="en-US">
                <a:solidFill>
                  <a:srgbClr val="92D050"/>
                </a:solidFill>
              </a:rPr>
              <a:t>f</a:t>
            </a:r>
            <a:r>
              <a:rPr altLang="ta-IN" sz="6000" lang="en-US">
                <a:solidFill>
                  <a:srgbClr val="92D050"/>
                </a:solidFill>
              </a:rPr>
              <a:t>r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s</a:t>
            </a:r>
            <a:r>
              <a:rPr altLang="ta-IN" sz="6000" lang="en-US">
                <a:solidFill>
                  <a:srgbClr val="92D050"/>
                </a:solidFill>
              </a:rPr>
              <a:t>h</a:t>
            </a:r>
            <a:r>
              <a:rPr altLang="ta-IN" sz="6000" lang="en-US">
                <a:solidFill>
                  <a:srgbClr val="92D050"/>
                </a:solidFill>
              </a:rPr>
              <a:t> </a:t>
            </a:r>
            <a:r>
              <a:rPr altLang="ta-IN" sz="6000" lang="en-US">
                <a:solidFill>
                  <a:srgbClr val="92D050"/>
                </a:solidFill>
              </a:rPr>
              <a:t>g</a:t>
            </a:r>
            <a:r>
              <a:rPr altLang="ta-IN" sz="6000" lang="en-US">
                <a:solidFill>
                  <a:srgbClr val="92D050"/>
                </a:solidFill>
              </a:rPr>
              <a:t>r</a:t>
            </a:r>
            <a:r>
              <a:rPr altLang="ta-IN" sz="6000" lang="en-US">
                <a:solidFill>
                  <a:srgbClr val="92D050"/>
                </a:solidFill>
              </a:rPr>
              <a:t>a</a:t>
            </a:r>
            <a:r>
              <a:rPr altLang="ta-IN" sz="6000" lang="en-US">
                <a:solidFill>
                  <a:srgbClr val="92D050"/>
                </a:solidFill>
              </a:rPr>
              <a:t>d</a:t>
            </a:r>
            <a:r>
              <a:rPr altLang="ta-IN" sz="6000" lang="en-US">
                <a:solidFill>
                  <a:srgbClr val="92D050"/>
                </a:solidFill>
              </a:rPr>
              <a:t>u</a:t>
            </a:r>
            <a:r>
              <a:rPr altLang="ta-IN" sz="6000" lang="en-US">
                <a:solidFill>
                  <a:srgbClr val="92D050"/>
                </a:solidFill>
              </a:rPr>
              <a:t>ates</a:t>
            </a:r>
            <a:r>
              <a:rPr altLang="ta-IN" sz="6000" lang="en-US">
                <a:solidFill>
                  <a:srgbClr val="92D050"/>
                </a:solidFill>
              </a:rPr>
              <a:t>.</a:t>
            </a:r>
            <a:endParaRPr sz="6600" lang="en-US">
              <a:solidFill>
                <a:srgbClr val="92D050"/>
              </a:solidFill>
            </a:endParaRPr>
          </a:p>
          <a:p>
            <a:r>
              <a:rPr altLang="ta-IN" sz="6000" lang="en-US">
                <a:solidFill>
                  <a:srgbClr val="92D050"/>
                </a:solidFill>
              </a:rPr>
              <a:t>T</a:t>
            </a:r>
            <a:r>
              <a:rPr altLang="ta-IN" sz="6000" lang="en-US">
                <a:solidFill>
                  <a:srgbClr val="92D050"/>
                </a:solidFill>
              </a:rPr>
              <a:t>r</a:t>
            </a:r>
            <a:r>
              <a:rPr altLang="ta-IN" sz="6000" lang="en-US">
                <a:solidFill>
                  <a:srgbClr val="92D050"/>
                </a:solidFill>
              </a:rPr>
              <a:t>a</a:t>
            </a:r>
            <a:r>
              <a:rPr altLang="ta-IN" sz="6000" lang="en-US">
                <a:solidFill>
                  <a:srgbClr val="92D050"/>
                </a:solidFill>
              </a:rPr>
              <a:t>i</a:t>
            </a:r>
            <a:r>
              <a:rPr altLang="ta-IN" sz="6000" lang="en-US">
                <a:solidFill>
                  <a:srgbClr val="92D050"/>
                </a:solidFill>
              </a:rPr>
              <a:t>n</a:t>
            </a:r>
            <a:r>
              <a:rPr altLang="ta-IN" sz="6000" lang="en-US">
                <a:solidFill>
                  <a:srgbClr val="92D050"/>
                </a:solidFill>
              </a:rPr>
              <a:t>i</a:t>
            </a:r>
            <a:r>
              <a:rPr altLang="ta-IN" sz="6000" lang="en-US">
                <a:solidFill>
                  <a:srgbClr val="92D050"/>
                </a:solidFill>
              </a:rPr>
              <a:t>ng </a:t>
            </a:r>
            <a:r>
              <a:rPr altLang="ta-IN" sz="6000" lang="en-US">
                <a:solidFill>
                  <a:srgbClr val="92D050"/>
                </a:solidFill>
              </a:rPr>
              <a:t>&amp;</a:t>
            </a:r>
            <a:r>
              <a:rPr altLang="ta-IN" sz="6000" lang="en-US">
                <a:solidFill>
                  <a:srgbClr val="92D050"/>
                </a:solidFill>
              </a:rPr>
              <a:t>S</a:t>
            </a:r>
            <a:r>
              <a:rPr altLang="ta-IN" sz="6000" lang="en-US">
                <a:solidFill>
                  <a:srgbClr val="92D050"/>
                </a:solidFill>
              </a:rPr>
              <a:t>k</a:t>
            </a:r>
            <a:r>
              <a:rPr altLang="ta-IN" sz="6000" lang="en-US">
                <a:solidFill>
                  <a:srgbClr val="92D050"/>
                </a:solidFill>
              </a:rPr>
              <a:t>i</a:t>
            </a:r>
            <a:r>
              <a:rPr altLang="ta-IN" sz="6000" lang="en-US">
                <a:solidFill>
                  <a:srgbClr val="92D050"/>
                </a:solidFill>
              </a:rPr>
              <a:t>l</a:t>
            </a:r>
            <a:r>
              <a:rPr altLang="ta-IN" sz="6000" lang="en-US">
                <a:solidFill>
                  <a:srgbClr val="92D050"/>
                </a:solidFill>
              </a:rPr>
              <a:t>l</a:t>
            </a:r>
            <a:r>
              <a:rPr altLang="ta-IN" sz="6000" lang="en-US">
                <a:solidFill>
                  <a:srgbClr val="92D050"/>
                </a:solidFill>
              </a:rPr>
              <a:t>s</a:t>
            </a:r>
            <a:r>
              <a:rPr altLang="ta-IN" sz="6000" lang="en-US">
                <a:solidFill>
                  <a:srgbClr val="92D050"/>
                </a:solidFill>
              </a:rPr>
              <a:t> </a:t>
            </a:r>
            <a:r>
              <a:rPr altLang="ta-IN" sz="6000" lang="en-US">
                <a:solidFill>
                  <a:srgbClr val="92D050"/>
                </a:solidFill>
              </a:rPr>
              <a:t>d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v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l</a:t>
            </a:r>
            <a:r>
              <a:rPr altLang="ta-IN" sz="6000" lang="en-US">
                <a:solidFill>
                  <a:srgbClr val="92D050"/>
                </a:solidFill>
              </a:rPr>
              <a:t>opment</a:t>
            </a:r>
            <a:r>
              <a:rPr altLang="ta-IN" sz="6000" lang="en-US">
                <a:solidFill>
                  <a:srgbClr val="92D050"/>
                </a:solidFill>
              </a:rPr>
              <a:t> </a:t>
            </a:r>
            <a:r>
              <a:rPr altLang="ta-IN" sz="6000" lang="en-US">
                <a:solidFill>
                  <a:srgbClr val="92D050"/>
                </a:solidFill>
              </a:rPr>
              <a:t>s</a:t>
            </a:r>
            <a:r>
              <a:rPr altLang="ta-IN" sz="6000" lang="en-US">
                <a:solidFill>
                  <a:srgbClr val="92D050"/>
                </a:solidFill>
              </a:rPr>
              <a:t>t</a:t>
            </a:r>
            <a:r>
              <a:rPr altLang="ta-IN" sz="6000" lang="en-US">
                <a:solidFill>
                  <a:srgbClr val="92D050"/>
                </a:solidFill>
              </a:rPr>
              <a:t>u</a:t>
            </a:r>
            <a:r>
              <a:rPr altLang="ta-IN" sz="6000" lang="en-US">
                <a:solidFill>
                  <a:srgbClr val="92D050"/>
                </a:solidFill>
              </a:rPr>
              <a:t>d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nts</a:t>
            </a:r>
            <a:r>
              <a:rPr altLang="ta-IN" sz="6000" lang="en-US">
                <a:solidFill>
                  <a:srgbClr val="92D050"/>
                </a:solidFill>
              </a:rPr>
              <a:t>.</a:t>
            </a:r>
            <a:endParaRPr sz="4400" lang="en-US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54127" t="12600" r="19477" b="40007"/>
          <a:stretch>
            <a:fillRect/>
          </a:stretch>
        </p:blipFill>
        <p:spPr>
          <a:xfrm rot="16200000" flipV="1">
            <a:off x="9347661" y="-1167940"/>
            <a:ext cx="1676400" cy="4012281"/>
          </a:xfrm>
          <a:custGeom>
            <a:avLst/>
            <a:gdLst>
              <a:gd name="connsiteX0" fmla="*/ 0 w 3103027"/>
              <a:gd name="connsiteY0" fmla="*/ 7426757 h 7426757"/>
              <a:gd name="connsiteX1" fmla="*/ 0 w 3103027"/>
              <a:gd name="connsiteY1" fmla="*/ 2573685 h 7426757"/>
              <a:gd name="connsiteX2" fmla="*/ 273333 w 3103027"/>
              <a:gd name="connsiteY2" fmla="*/ 2705298 h 7426757"/>
              <a:gd name="connsiteX3" fmla="*/ 1575968 w 3103027"/>
              <a:gd name="connsiteY3" fmla="*/ 0 h 7426757"/>
              <a:gd name="connsiteX4" fmla="*/ 3103027 w 3103027"/>
              <a:gd name="connsiteY4" fmla="*/ 0 h 7426757"/>
              <a:gd name="connsiteX5" fmla="*/ 3103027 w 3103027"/>
              <a:gd name="connsiteY5" fmla="*/ 7426757 h 74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3027" h="7426757">
                <a:moveTo>
                  <a:pt x="0" y="7426757"/>
                </a:moveTo>
                <a:lnTo>
                  <a:pt x="0" y="2573685"/>
                </a:lnTo>
                <a:lnTo>
                  <a:pt x="273333" y="2705298"/>
                </a:lnTo>
                <a:lnTo>
                  <a:pt x="1575968" y="0"/>
                </a:lnTo>
                <a:lnTo>
                  <a:pt x="3103027" y="0"/>
                </a:lnTo>
                <a:lnTo>
                  <a:pt x="3103027" y="7426757"/>
                </a:lnTo>
                <a:close/>
              </a:path>
            </a:pathLst>
          </a:custGeom>
        </p:spPr>
      </p:pic>
      <p:pic>
        <p:nvPicPr>
          <p:cNvPr id="2097165" name="图片 1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0816" t="60358" r="38723" b="9372"/>
          <a:stretch>
            <a:fillRect/>
          </a:stretch>
        </p:blipFill>
        <p:spPr>
          <a:xfrm rot="5400000">
            <a:off x="-3248" y="3250"/>
            <a:ext cx="2368696" cy="2362200"/>
          </a:xfrm>
          <a:custGeom>
            <a:avLst/>
            <a:gdLst>
              <a:gd name="connsiteX0" fmla="*/ 0 w 4756496"/>
              <a:gd name="connsiteY0" fmla="*/ 4743452 h 4743452"/>
              <a:gd name="connsiteX1" fmla="*/ 0 w 4756496"/>
              <a:gd name="connsiteY1" fmla="*/ 0 h 4743452"/>
              <a:gd name="connsiteX2" fmla="*/ 2977669 w 4756496"/>
              <a:gd name="connsiteY2" fmla="*/ 0 h 4743452"/>
              <a:gd name="connsiteX3" fmla="*/ 2977669 w 4756496"/>
              <a:gd name="connsiteY3" fmla="*/ 3283492 h 4743452"/>
              <a:gd name="connsiteX4" fmla="*/ 3033005 w 4756496"/>
              <a:gd name="connsiteY4" fmla="*/ 3283492 h 4743452"/>
              <a:gd name="connsiteX5" fmla="*/ 4756496 w 4756496"/>
              <a:gd name="connsiteY5" fmla="*/ 4743452 h 474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496" h="4743452">
                <a:moveTo>
                  <a:pt x="0" y="4743452"/>
                </a:moveTo>
                <a:lnTo>
                  <a:pt x="0" y="0"/>
                </a:lnTo>
                <a:lnTo>
                  <a:pt x="2977669" y="0"/>
                </a:lnTo>
                <a:lnTo>
                  <a:pt x="2977669" y="3283492"/>
                </a:lnTo>
                <a:lnTo>
                  <a:pt x="3033005" y="3283492"/>
                </a:lnTo>
                <a:lnTo>
                  <a:pt x="4756496" y="4743452"/>
                </a:lnTo>
                <a:close/>
              </a:path>
            </a:pathLst>
          </a:custGeom>
        </p:spPr>
      </p:pic>
      <p:sp>
        <p:nvSpPr>
          <p:cNvPr id="1048644" name="文本框 19"/>
          <p:cNvSpPr txBox="1"/>
          <p:nvPr/>
        </p:nvSpPr>
        <p:spPr>
          <a:xfrm>
            <a:off x="2362200" y="514833"/>
            <a:ext cx="6154722" cy="701040"/>
          </a:xfrm>
          <a:prstGeom prst="rect"/>
          <a:noFill/>
          <a:ln>
            <a:solidFill>
              <a:srgbClr val="92D04F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T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O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O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L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S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 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AND 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TECHNIQUES </a:t>
            </a:r>
            <a:endParaRPr altLang="en-US" b="1" dirty="0" sz="6000" lang="zh-CN">
              <a:solidFill>
                <a:srgbClr val="43791A"/>
              </a:solidFill>
              <a:latin typeface="Calibri" panose="020F0502020204030204" pitchFamily="34" charset="0"/>
            </a:endParaRPr>
          </a:p>
        </p:txBody>
      </p:sp>
      <p:sp>
        <p:nvSpPr>
          <p:cNvPr id="1048645" name="矩形 22"/>
          <p:cNvSpPr/>
          <p:nvPr/>
        </p:nvSpPr>
        <p:spPr>
          <a:xfrm>
            <a:off x="1374718" y="-1608289"/>
            <a:ext cx="1182674" cy="1273318"/>
          </a:xfrm>
          <a:prstGeom prst="rect"/>
          <a:solidFill>
            <a:srgbClr val="437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6" name="矩形 23"/>
          <p:cNvSpPr/>
          <p:nvPr/>
        </p:nvSpPr>
        <p:spPr>
          <a:xfrm>
            <a:off x="2557392" y="-1620765"/>
            <a:ext cx="1182674" cy="1273318"/>
          </a:xfrm>
          <a:prstGeom prst="rect"/>
          <a:solidFill>
            <a:srgbClr val="22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7" name="矩形 32"/>
          <p:cNvSpPr/>
          <p:nvPr/>
        </p:nvSpPr>
        <p:spPr>
          <a:xfrm>
            <a:off x="3969767" y="3996228"/>
            <a:ext cx="1277256" cy="294641"/>
          </a:xfrm>
          <a:prstGeom prst="rect"/>
        </p:spPr>
        <p:txBody>
          <a:bodyPr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r>
              <a:rPr altLang="zh-CN" dirty="0" sz="1600" lang="en-US">
                <a:solidFill>
                  <a:schemeClr val="bg1"/>
                </a:solidFill>
                <a:latin typeface="Calibri" panose="020F0502020204030204" pitchFamily="34" charset="0"/>
              </a:rPr>
              <a:t>NO.02</a:t>
            </a:r>
            <a:endParaRPr altLang="en-US" dirty="0" sz="1600" lang="zh-CN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48648" name=""/>
          <p:cNvSpPr txBox="1"/>
          <p:nvPr/>
        </p:nvSpPr>
        <p:spPr>
          <a:xfrm>
            <a:off x="1374718" y="2578907"/>
            <a:ext cx="9824683" cy="2834640"/>
          </a:xfrm>
          <a:prstGeom prst="rect"/>
        </p:spPr>
        <p:txBody>
          <a:bodyPr rtlCol="0" wrap="square">
            <a:spAutoFit/>
          </a:bodyPr>
          <a:p>
            <a:r>
              <a:rPr altLang="ta-IN" sz="5400" lang="en-US">
                <a:solidFill>
                  <a:srgbClr val="98CC00"/>
                </a:solidFill>
              </a:rPr>
              <a:t>P</a:t>
            </a:r>
            <a:r>
              <a:rPr altLang="ta-IN" sz="5400" lang="en-US">
                <a:solidFill>
                  <a:srgbClr val="98CC00"/>
                </a:solidFill>
              </a:rPr>
              <a:t>r</a:t>
            </a:r>
            <a:r>
              <a:rPr altLang="ta-IN" sz="5400" lang="en-US">
                <a:solidFill>
                  <a:srgbClr val="98CC00"/>
                </a:solidFill>
              </a:rPr>
              <a:t>o</a:t>
            </a:r>
            <a:r>
              <a:rPr altLang="ta-IN" sz="5400" lang="en-US">
                <a:solidFill>
                  <a:srgbClr val="98CC00"/>
                </a:solidFill>
              </a:rPr>
              <a:t>g</a:t>
            </a:r>
            <a:r>
              <a:rPr altLang="ta-IN" sz="5400" lang="en-US">
                <a:solidFill>
                  <a:srgbClr val="98CC00"/>
                </a:solidFill>
              </a:rPr>
              <a:t>raming </a:t>
            </a:r>
            <a:r>
              <a:rPr altLang="ta-IN" sz="5400" lang="en-US">
                <a:solidFill>
                  <a:srgbClr val="98CC00"/>
                </a:solidFill>
              </a:rPr>
              <a:t>l</a:t>
            </a:r>
            <a:r>
              <a:rPr altLang="ta-IN" sz="5400" lang="en-US">
                <a:solidFill>
                  <a:srgbClr val="98CC00"/>
                </a:solidFill>
              </a:rPr>
              <a:t>a</a:t>
            </a:r>
            <a:r>
              <a:rPr altLang="ta-IN" sz="5400" lang="en-US">
                <a:solidFill>
                  <a:srgbClr val="98CC00"/>
                </a:solidFill>
              </a:rPr>
              <a:t>n</a:t>
            </a:r>
            <a:r>
              <a:rPr altLang="ta-IN" sz="5400" lang="en-US">
                <a:solidFill>
                  <a:srgbClr val="98CC00"/>
                </a:solidFill>
              </a:rPr>
              <a:t>g</a:t>
            </a:r>
            <a:r>
              <a:rPr altLang="ta-IN" sz="5400" lang="en-US">
                <a:solidFill>
                  <a:srgbClr val="98CC00"/>
                </a:solidFill>
              </a:rPr>
              <a:t>u</a:t>
            </a:r>
            <a:r>
              <a:rPr altLang="ta-IN" sz="5400" lang="en-US">
                <a:solidFill>
                  <a:srgbClr val="98CC00"/>
                </a:solidFill>
              </a:rPr>
              <a:t>age</a:t>
            </a:r>
            <a:r>
              <a:rPr altLang="ta-IN" sz="5400" lang="en-US">
                <a:solidFill>
                  <a:srgbClr val="98CC00"/>
                </a:solidFill>
              </a:rPr>
              <a:t>:</a:t>
            </a:r>
            <a:r>
              <a:rPr altLang="ta-IN" sz="5400" lang="en-US">
                <a:solidFill>
                  <a:srgbClr val="008000"/>
                </a:solidFill>
              </a:rPr>
              <a:t>H</a:t>
            </a:r>
            <a:r>
              <a:rPr altLang="ta-IN" sz="5400" lang="en-US">
                <a:solidFill>
                  <a:srgbClr val="008000"/>
                </a:solidFill>
              </a:rPr>
              <a:t>T</a:t>
            </a:r>
            <a:r>
              <a:rPr altLang="ta-IN" sz="5400" lang="en-US">
                <a:solidFill>
                  <a:srgbClr val="008000"/>
                </a:solidFill>
              </a:rPr>
              <a:t>M</a:t>
            </a:r>
            <a:r>
              <a:rPr altLang="ta-IN" sz="5400" lang="en-US">
                <a:solidFill>
                  <a:srgbClr val="008000"/>
                </a:solidFill>
              </a:rPr>
              <a:t>L</a:t>
            </a:r>
            <a:r>
              <a:rPr altLang="ta-IN" sz="5400" lang="en-US">
                <a:solidFill>
                  <a:srgbClr val="008000"/>
                </a:solidFill>
              </a:rPr>
              <a:t>,</a:t>
            </a:r>
            <a:r>
              <a:rPr altLang="ta-IN" sz="5400" lang="en-US">
                <a:solidFill>
                  <a:srgbClr val="008000"/>
                </a:solidFill>
              </a:rPr>
              <a:t>C</a:t>
            </a:r>
            <a:r>
              <a:rPr altLang="ta-IN" sz="5400" lang="en-US">
                <a:solidFill>
                  <a:srgbClr val="008000"/>
                </a:solidFill>
              </a:rPr>
              <a:t>S</a:t>
            </a:r>
            <a:r>
              <a:rPr altLang="ta-IN" sz="5400" lang="en-US">
                <a:solidFill>
                  <a:srgbClr val="008000"/>
                </a:solidFill>
              </a:rPr>
              <a:t>S</a:t>
            </a:r>
            <a:r>
              <a:rPr altLang="ta-IN" sz="5400" lang="en-US">
                <a:solidFill>
                  <a:srgbClr val="008000"/>
                </a:solidFill>
              </a:rPr>
              <a:t>,</a:t>
            </a:r>
            <a:r>
              <a:rPr altLang="ta-IN" sz="5400" lang="en-US">
                <a:solidFill>
                  <a:srgbClr val="008000"/>
                </a:solidFill>
              </a:rPr>
              <a:t> JAVASCRIPT</a:t>
            </a:r>
            <a:r>
              <a:rPr altLang="ta-IN" sz="5400" lang="en-US">
                <a:solidFill>
                  <a:srgbClr val="008000"/>
                </a:solidFill>
              </a:rPr>
              <a:t>.</a:t>
            </a:r>
            <a:endParaRPr sz="6000" lang="en-US">
              <a:solidFill>
                <a:srgbClr val="98CC00"/>
              </a:solidFill>
            </a:endParaRPr>
          </a:p>
          <a:p>
            <a:r>
              <a:rPr altLang="ta-IN" sz="5400" lang="en-US">
                <a:solidFill>
                  <a:srgbClr val="98CC00"/>
                </a:solidFill>
              </a:rPr>
              <a:t>T</a:t>
            </a:r>
            <a:r>
              <a:rPr altLang="ta-IN" sz="5400" lang="en-US">
                <a:solidFill>
                  <a:srgbClr val="98CC00"/>
                </a:solidFill>
              </a:rPr>
              <a:t>o</a:t>
            </a:r>
            <a:r>
              <a:rPr altLang="ta-IN" sz="5400" lang="en-US">
                <a:solidFill>
                  <a:srgbClr val="98CC00"/>
                </a:solidFill>
              </a:rPr>
              <a:t>o</a:t>
            </a:r>
            <a:r>
              <a:rPr altLang="ta-IN" sz="5400" lang="en-US">
                <a:solidFill>
                  <a:srgbClr val="98CC00"/>
                </a:solidFill>
              </a:rPr>
              <a:t>l</a:t>
            </a:r>
            <a:r>
              <a:rPr altLang="ta-IN" sz="5400" lang="en-US">
                <a:solidFill>
                  <a:srgbClr val="98CC00"/>
                </a:solidFill>
              </a:rPr>
              <a:t>s</a:t>
            </a:r>
            <a:r>
              <a:rPr altLang="ta-IN" sz="5400" lang="en-US">
                <a:solidFill>
                  <a:srgbClr val="98CC00"/>
                </a:solidFill>
              </a:rPr>
              <a:t>:</a:t>
            </a:r>
            <a:r>
              <a:rPr altLang="ta-IN" sz="5400" lang="en-US">
                <a:solidFill>
                  <a:srgbClr val="98CC00"/>
                </a:solidFill>
              </a:rPr>
              <a:t> </a:t>
            </a:r>
            <a:r>
              <a:rPr altLang="ta-IN" sz="5400" lang="en-US">
                <a:solidFill>
                  <a:srgbClr val="008000"/>
                </a:solidFill>
              </a:rPr>
              <a:t>C</a:t>
            </a:r>
            <a:r>
              <a:rPr altLang="ta-IN" sz="5400" lang="en-US">
                <a:solidFill>
                  <a:srgbClr val="008000"/>
                </a:solidFill>
              </a:rPr>
              <a:t>o</a:t>
            </a:r>
            <a:r>
              <a:rPr altLang="ta-IN" sz="5400" lang="en-US">
                <a:solidFill>
                  <a:srgbClr val="008000"/>
                </a:solidFill>
              </a:rPr>
              <a:t>d</a:t>
            </a:r>
            <a:r>
              <a:rPr altLang="ta-IN" sz="5400" lang="en-US">
                <a:solidFill>
                  <a:srgbClr val="008000"/>
                </a:solidFill>
              </a:rPr>
              <a:t>e</a:t>
            </a:r>
            <a:r>
              <a:rPr altLang="ta-IN" sz="5400" lang="en-US">
                <a:solidFill>
                  <a:srgbClr val="008000"/>
                </a:solidFill>
              </a:rPr>
              <a:t>pen</a:t>
            </a:r>
            <a:r>
              <a:rPr altLang="ta-IN" sz="5400" lang="en-US">
                <a:solidFill>
                  <a:srgbClr val="008000"/>
                </a:solidFill>
              </a:rPr>
              <a:t>,</a:t>
            </a:r>
            <a:r>
              <a:rPr altLang="ta-IN" sz="5400" lang="en-US">
                <a:solidFill>
                  <a:srgbClr val="008000"/>
                </a:solidFill>
              </a:rPr>
              <a:t>G</a:t>
            </a:r>
            <a:r>
              <a:rPr altLang="ta-IN" sz="5400" lang="en-US">
                <a:solidFill>
                  <a:srgbClr val="008000"/>
                </a:solidFill>
              </a:rPr>
              <a:t>i</a:t>
            </a:r>
            <a:r>
              <a:rPr altLang="ta-IN" sz="5400" lang="en-US">
                <a:solidFill>
                  <a:srgbClr val="008000"/>
                </a:solidFill>
              </a:rPr>
              <a:t>t</a:t>
            </a:r>
            <a:r>
              <a:rPr altLang="ta-IN" sz="5400" lang="en-US">
                <a:solidFill>
                  <a:srgbClr val="008000"/>
                </a:solidFill>
              </a:rPr>
              <a:t>H</a:t>
            </a:r>
            <a:r>
              <a:rPr altLang="ta-IN" sz="5400" lang="en-US">
                <a:solidFill>
                  <a:srgbClr val="008000"/>
                </a:solidFill>
              </a:rPr>
              <a:t>u</a:t>
            </a:r>
            <a:r>
              <a:rPr altLang="ta-IN" sz="5400" lang="en-US">
                <a:solidFill>
                  <a:srgbClr val="008000"/>
                </a:solidFill>
              </a:rPr>
              <a:t>b</a:t>
            </a:r>
            <a:r>
              <a:rPr altLang="ta-IN" sz="5400" lang="en-US">
                <a:solidFill>
                  <a:srgbClr val="008000"/>
                </a:solidFill>
              </a:rPr>
              <a:t>.</a:t>
            </a:r>
            <a:endParaRPr sz="6000" lang="en-US">
              <a:solidFill>
                <a:srgbClr val="98CC00"/>
              </a:solidFill>
            </a:endParaRPr>
          </a:p>
          <a:p>
            <a:r>
              <a:rPr altLang="ta-IN" sz="5400" lang="en-US">
                <a:solidFill>
                  <a:srgbClr val="98CC00"/>
                </a:solidFill>
              </a:rPr>
              <a:t>T</a:t>
            </a:r>
            <a:r>
              <a:rPr altLang="ta-IN" sz="5400" lang="en-US">
                <a:solidFill>
                  <a:srgbClr val="98CC00"/>
                </a:solidFill>
              </a:rPr>
              <a:t>e</a:t>
            </a:r>
            <a:r>
              <a:rPr altLang="ta-IN" sz="5400" lang="en-US">
                <a:solidFill>
                  <a:srgbClr val="98CC00"/>
                </a:solidFill>
              </a:rPr>
              <a:t>c</a:t>
            </a:r>
            <a:r>
              <a:rPr altLang="ta-IN" sz="5400" lang="en-US">
                <a:solidFill>
                  <a:srgbClr val="98CC00"/>
                </a:solidFill>
              </a:rPr>
              <a:t>hnique</a:t>
            </a:r>
            <a:r>
              <a:rPr altLang="ta-IN" sz="5400" lang="en-US">
                <a:solidFill>
                  <a:srgbClr val="98CC00"/>
                </a:solidFill>
              </a:rPr>
              <a:t>s</a:t>
            </a:r>
            <a:r>
              <a:rPr altLang="ta-IN" sz="5400" lang="en-US">
                <a:solidFill>
                  <a:srgbClr val="98CC00"/>
                </a:solidFill>
              </a:rPr>
              <a:t>:</a:t>
            </a:r>
            <a:r>
              <a:rPr altLang="ta-IN" sz="5400" lang="en-US">
                <a:solidFill>
                  <a:srgbClr val="98CC00"/>
                </a:solidFill>
              </a:rPr>
              <a:t> </a:t>
            </a:r>
            <a:r>
              <a:rPr altLang="ta-IN" sz="5400" lang="en-US">
                <a:solidFill>
                  <a:srgbClr val="008000"/>
                </a:solidFill>
              </a:rPr>
              <a:t>R</a:t>
            </a:r>
            <a:r>
              <a:rPr altLang="ta-IN" sz="5400" lang="en-US">
                <a:solidFill>
                  <a:srgbClr val="008000"/>
                </a:solidFill>
              </a:rPr>
              <a:t>e</a:t>
            </a:r>
            <a:r>
              <a:rPr altLang="ta-IN" sz="5400" lang="en-US">
                <a:solidFill>
                  <a:srgbClr val="008000"/>
                </a:solidFill>
              </a:rPr>
              <a:t>s</a:t>
            </a:r>
            <a:r>
              <a:rPr altLang="ta-IN" sz="5400" lang="en-US">
                <a:solidFill>
                  <a:srgbClr val="008000"/>
                </a:solidFill>
              </a:rPr>
              <a:t>p</a:t>
            </a:r>
            <a:r>
              <a:rPr altLang="ta-IN" sz="5400" lang="en-US">
                <a:solidFill>
                  <a:srgbClr val="008000"/>
                </a:solidFill>
              </a:rPr>
              <a:t>o</a:t>
            </a:r>
            <a:r>
              <a:rPr altLang="ta-IN" sz="5400" lang="en-US">
                <a:solidFill>
                  <a:srgbClr val="008000"/>
                </a:solidFill>
              </a:rPr>
              <a:t>n</a:t>
            </a:r>
            <a:r>
              <a:rPr altLang="ta-IN" sz="5400" lang="en-US">
                <a:solidFill>
                  <a:srgbClr val="008000"/>
                </a:solidFill>
              </a:rPr>
              <a:t>sive </a:t>
            </a:r>
            <a:r>
              <a:rPr altLang="ta-IN" sz="5400" lang="en-US">
                <a:solidFill>
                  <a:srgbClr val="008000"/>
                </a:solidFill>
              </a:rPr>
              <a:t>w</a:t>
            </a:r>
            <a:r>
              <a:rPr altLang="ta-IN" sz="5400" lang="en-US">
                <a:solidFill>
                  <a:srgbClr val="008000"/>
                </a:solidFill>
              </a:rPr>
              <a:t>e</a:t>
            </a:r>
            <a:r>
              <a:rPr altLang="ta-IN" sz="5400" lang="en-US">
                <a:solidFill>
                  <a:srgbClr val="008000"/>
                </a:solidFill>
              </a:rPr>
              <a:t>b</a:t>
            </a:r>
            <a:r>
              <a:rPr altLang="ta-IN" sz="5400" lang="en-US">
                <a:solidFill>
                  <a:srgbClr val="008000"/>
                </a:solidFill>
              </a:rPr>
              <a:t> </a:t>
            </a:r>
            <a:r>
              <a:rPr altLang="ta-IN" sz="5400" lang="en-US">
                <a:solidFill>
                  <a:srgbClr val="008000"/>
                </a:solidFill>
              </a:rPr>
              <a:t>design</a:t>
            </a:r>
            <a:r>
              <a:rPr altLang="ta-IN" sz="5400" lang="en-US">
                <a:solidFill>
                  <a:srgbClr val="008000"/>
                </a:solidFill>
              </a:rPr>
              <a:t>.</a:t>
            </a:r>
            <a:endParaRPr sz="4400" lang="en-US">
              <a:solidFill>
                <a:srgbClr val="98CC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1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54127" t="12600" r="19477" b="40007"/>
          <a:stretch>
            <a:fillRect/>
          </a:stretch>
        </p:blipFill>
        <p:spPr>
          <a:xfrm rot="16200000" flipV="1">
            <a:off x="9565275" y="-1385554"/>
            <a:ext cx="1241173" cy="4012281"/>
          </a:xfrm>
          <a:custGeom>
            <a:avLst/>
            <a:gdLst>
              <a:gd name="connsiteX0" fmla="*/ 0 w 3103027"/>
              <a:gd name="connsiteY0" fmla="*/ 7426757 h 7426757"/>
              <a:gd name="connsiteX1" fmla="*/ 0 w 3103027"/>
              <a:gd name="connsiteY1" fmla="*/ 2573685 h 7426757"/>
              <a:gd name="connsiteX2" fmla="*/ 273333 w 3103027"/>
              <a:gd name="connsiteY2" fmla="*/ 2705298 h 7426757"/>
              <a:gd name="connsiteX3" fmla="*/ 1575968 w 3103027"/>
              <a:gd name="connsiteY3" fmla="*/ 0 h 7426757"/>
              <a:gd name="connsiteX4" fmla="*/ 3103027 w 3103027"/>
              <a:gd name="connsiteY4" fmla="*/ 0 h 7426757"/>
              <a:gd name="connsiteX5" fmla="*/ 3103027 w 3103027"/>
              <a:gd name="connsiteY5" fmla="*/ 7426757 h 74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3027" h="7426757">
                <a:moveTo>
                  <a:pt x="0" y="7426757"/>
                </a:moveTo>
                <a:lnTo>
                  <a:pt x="0" y="2573685"/>
                </a:lnTo>
                <a:lnTo>
                  <a:pt x="273333" y="2705298"/>
                </a:lnTo>
                <a:lnTo>
                  <a:pt x="1575968" y="0"/>
                </a:lnTo>
                <a:lnTo>
                  <a:pt x="3103027" y="0"/>
                </a:lnTo>
                <a:lnTo>
                  <a:pt x="3103027" y="7426757"/>
                </a:lnTo>
                <a:close/>
              </a:path>
            </a:pathLst>
          </a:custGeom>
        </p:spPr>
      </p:pic>
      <p:pic>
        <p:nvPicPr>
          <p:cNvPr id="2097167" name="图片 1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0816" t="60358" r="38723" b="9372"/>
          <a:stretch>
            <a:fillRect/>
          </a:stretch>
        </p:blipFill>
        <p:spPr>
          <a:xfrm rot="5400000">
            <a:off x="-3248" y="3250"/>
            <a:ext cx="2368696" cy="2362200"/>
          </a:xfrm>
          <a:custGeom>
            <a:avLst/>
            <a:gdLst>
              <a:gd name="connsiteX0" fmla="*/ 0 w 4756496"/>
              <a:gd name="connsiteY0" fmla="*/ 4743452 h 4743452"/>
              <a:gd name="connsiteX1" fmla="*/ 0 w 4756496"/>
              <a:gd name="connsiteY1" fmla="*/ 0 h 4743452"/>
              <a:gd name="connsiteX2" fmla="*/ 2977669 w 4756496"/>
              <a:gd name="connsiteY2" fmla="*/ 0 h 4743452"/>
              <a:gd name="connsiteX3" fmla="*/ 2977669 w 4756496"/>
              <a:gd name="connsiteY3" fmla="*/ 3283492 h 4743452"/>
              <a:gd name="connsiteX4" fmla="*/ 3033005 w 4756496"/>
              <a:gd name="connsiteY4" fmla="*/ 3283492 h 4743452"/>
              <a:gd name="connsiteX5" fmla="*/ 4756496 w 4756496"/>
              <a:gd name="connsiteY5" fmla="*/ 4743452 h 474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496" h="4743452">
                <a:moveTo>
                  <a:pt x="0" y="4743452"/>
                </a:moveTo>
                <a:lnTo>
                  <a:pt x="0" y="0"/>
                </a:lnTo>
                <a:lnTo>
                  <a:pt x="2977669" y="0"/>
                </a:lnTo>
                <a:lnTo>
                  <a:pt x="2977669" y="3283492"/>
                </a:lnTo>
                <a:lnTo>
                  <a:pt x="3033005" y="3283492"/>
                </a:lnTo>
                <a:lnTo>
                  <a:pt x="4756496" y="4743452"/>
                </a:lnTo>
                <a:close/>
              </a:path>
            </a:pathLst>
          </a:custGeom>
        </p:spPr>
      </p:pic>
      <p:sp>
        <p:nvSpPr>
          <p:cNvPr id="1048649" name="文本框 19"/>
          <p:cNvSpPr txBox="1"/>
          <p:nvPr/>
        </p:nvSpPr>
        <p:spPr>
          <a:xfrm>
            <a:off x="1707391" y="890652"/>
            <a:ext cx="7887984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P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ORTFOLIO 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D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E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S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I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GN 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AND 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L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A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Y</a:t>
            </a:r>
            <a:r>
              <a:rPr altLang="ta-IN" b="1" dirty="0" sz="4800" lang="en-US">
                <a:solidFill>
                  <a:srgbClr val="43791A"/>
                </a:solidFill>
                <a:latin typeface="Calibri" panose="020F0502020204030204" pitchFamily="34" charset="0"/>
              </a:rPr>
              <a:t>OUT </a:t>
            </a:r>
            <a:endParaRPr altLang="en-US" b="1" dirty="0" sz="6000" lang="zh-CN">
              <a:solidFill>
                <a:srgbClr val="43791A"/>
              </a:solidFill>
              <a:latin typeface="Calibri" panose="020F0502020204030204" pitchFamily="34" charset="0"/>
            </a:endParaRPr>
          </a:p>
        </p:txBody>
      </p:sp>
      <p:sp>
        <p:nvSpPr>
          <p:cNvPr id="1048650" name="矩形 22"/>
          <p:cNvSpPr/>
          <p:nvPr/>
        </p:nvSpPr>
        <p:spPr>
          <a:xfrm>
            <a:off x="1374718" y="-1608289"/>
            <a:ext cx="1182674" cy="1273318"/>
          </a:xfrm>
          <a:prstGeom prst="rect"/>
          <a:solidFill>
            <a:srgbClr val="437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51" name="矩形 23"/>
          <p:cNvSpPr/>
          <p:nvPr/>
        </p:nvSpPr>
        <p:spPr>
          <a:xfrm>
            <a:off x="2557392" y="-1620765"/>
            <a:ext cx="1182674" cy="1273318"/>
          </a:xfrm>
          <a:prstGeom prst="rect"/>
          <a:solidFill>
            <a:srgbClr val="22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52" name="Freeform 191"/>
          <p:cNvSpPr>
            <a:spLocks noEditPoints="1"/>
          </p:cNvSpPr>
          <p:nvPr/>
        </p:nvSpPr>
        <p:spPr bwMode="auto">
          <a:xfrm>
            <a:off x="4918626" y="3413694"/>
            <a:ext cx="474230" cy="515829"/>
          </a:xfrm>
          <a:custGeom>
            <a:avLst/>
            <a:gdLst>
              <a:gd name="T0" fmla="*/ 34 w 57"/>
              <a:gd name="T1" fmla="*/ 0 h 62"/>
              <a:gd name="T2" fmla="*/ 32 w 57"/>
              <a:gd name="T3" fmla="*/ 10 h 62"/>
              <a:gd name="T4" fmla="*/ 30 w 57"/>
              <a:gd name="T5" fmla="*/ 25 h 62"/>
              <a:gd name="T6" fmla="*/ 28 w 57"/>
              <a:gd name="T7" fmla="*/ 25 h 62"/>
              <a:gd name="T8" fmla="*/ 24 w 57"/>
              <a:gd name="T9" fmla="*/ 25 h 62"/>
              <a:gd name="T10" fmla="*/ 24 w 57"/>
              <a:gd name="T11" fmla="*/ 2 h 62"/>
              <a:gd name="T12" fmla="*/ 1 w 57"/>
              <a:gd name="T13" fmla="*/ 0 h 62"/>
              <a:gd name="T14" fmla="*/ 0 w 57"/>
              <a:gd name="T15" fmla="*/ 10 h 62"/>
              <a:gd name="T16" fmla="*/ 0 w 57"/>
              <a:gd name="T17" fmla="*/ 28 h 62"/>
              <a:gd name="T18" fmla="*/ 8 w 57"/>
              <a:gd name="T19" fmla="*/ 60 h 62"/>
              <a:gd name="T20" fmla="*/ 27 w 57"/>
              <a:gd name="T21" fmla="*/ 62 h 62"/>
              <a:gd name="T22" fmla="*/ 30 w 57"/>
              <a:gd name="T23" fmla="*/ 62 h 62"/>
              <a:gd name="T24" fmla="*/ 48 w 57"/>
              <a:gd name="T25" fmla="*/ 60 h 62"/>
              <a:gd name="T26" fmla="*/ 56 w 57"/>
              <a:gd name="T27" fmla="*/ 28 h 62"/>
              <a:gd name="T28" fmla="*/ 57 w 57"/>
              <a:gd name="T29" fmla="*/ 10 h 62"/>
              <a:gd name="T30" fmla="*/ 55 w 57"/>
              <a:gd name="T31" fmla="*/ 0 h 62"/>
              <a:gd name="T32" fmla="*/ 21 w 57"/>
              <a:gd name="T33" fmla="*/ 4 h 62"/>
              <a:gd name="T34" fmla="*/ 3 w 57"/>
              <a:gd name="T35" fmla="*/ 9 h 62"/>
              <a:gd name="T36" fmla="*/ 10 w 57"/>
              <a:gd name="T37" fmla="*/ 48 h 62"/>
              <a:gd name="T38" fmla="*/ 3 w 57"/>
              <a:gd name="T39" fmla="*/ 12 h 62"/>
              <a:gd name="T40" fmla="*/ 10 w 57"/>
              <a:gd name="T41" fmla="*/ 48 h 62"/>
              <a:gd name="T42" fmla="*/ 12 w 57"/>
              <a:gd name="T43" fmla="*/ 59 h 62"/>
              <a:gd name="T44" fmla="*/ 25 w 57"/>
              <a:gd name="T45" fmla="*/ 54 h 62"/>
              <a:gd name="T46" fmla="*/ 25 w 57"/>
              <a:gd name="T47" fmla="*/ 43 h 62"/>
              <a:gd name="T48" fmla="*/ 13 w 57"/>
              <a:gd name="T49" fmla="*/ 50 h 62"/>
              <a:gd name="T50" fmla="*/ 21 w 57"/>
              <a:gd name="T51" fmla="*/ 12 h 62"/>
              <a:gd name="T52" fmla="*/ 22 w 57"/>
              <a:gd name="T53" fmla="*/ 29 h 62"/>
              <a:gd name="T54" fmla="*/ 25 w 57"/>
              <a:gd name="T55" fmla="*/ 36 h 62"/>
              <a:gd name="T56" fmla="*/ 31 w 57"/>
              <a:gd name="T57" fmla="*/ 29 h 62"/>
              <a:gd name="T58" fmla="*/ 36 w 57"/>
              <a:gd name="T59" fmla="*/ 27 h 62"/>
              <a:gd name="T60" fmla="*/ 43 w 57"/>
              <a:gd name="T61" fmla="*/ 12 h 62"/>
              <a:gd name="T62" fmla="*/ 31 w 57"/>
              <a:gd name="T63" fmla="*/ 50 h 62"/>
              <a:gd name="T64" fmla="*/ 25 w 57"/>
              <a:gd name="T65" fmla="*/ 43 h 62"/>
              <a:gd name="T66" fmla="*/ 31 w 57"/>
              <a:gd name="T67" fmla="*/ 59 h 62"/>
              <a:gd name="T68" fmla="*/ 45 w 57"/>
              <a:gd name="T69" fmla="*/ 54 h 62"/>
              <a:gd name="T70" fmla="*/ 53 w 57"/>
              <a:gd name="T71" fmla="*/ 27 h 62"/>
              <a:gd name="T72" fmla="*/ 46 w 57"/>
              <a:gd name="T73" fmla="*/ 12 h 62"/>
              <a:gd name="T74" fmla="*/ 53 w 57"/>
              <a:gd name="T75" fmla="*/ 27 h 62"/>
              <a:gd name="T76" fmla="*/ 36 w 57"/>
              <a:gd name="T77" fmla="*/ 9 h 62"/>
              <a:gd name="T78" fmla="*/ 53 w 57"/>
              <a:gd name="T79" fmla="*/ 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" h="62">
                <a:moveTo>
                  <a:pt x="55" y="0"/>
                </a:moveTo>
                <a:cubicBezTo>
                  <a:pt x="34" y="0"/>
                  <a:pt x="34" y="0"/>
                  <a:pt x="34" y="0"/>
                </a:cubicBezTo>
                <a:cubicBezTo>
                  <a:pt x="33" y="0"/>
                  <a:pt x="32" y="1"/>
                  <a:pt x="32" y="2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3" y="0"/>
                  <a:pt x="2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8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1"/>
                  <a:pt x="9" y="62"/>
                  <a:pt x="10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7" y="62"/>
                  <a:pt x="28" y="62"/>
                  <a:pt x="28" y="61"/>
                </a:cubicBezTo>
                <a:cubicBezTo>
                  <a:pt x="28" y="62"/>
                  <a:pt x="29" y="62"/>
                  <a:pt x="30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7" y="62"/>
                  <a:pt x="48" y="61"/>
                  <a:pt x="48" y="60"/>
                </a:cubicBezTo>
                <a:cubicBezTo>
                  <a:pt x="48" y="52"/>
                  <a:pt x="48" y="52"/>
                  <a:pt x="48" y="52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7"/>
                  <a:pt x="57" y="27"/>
                  <a:pt x="57" y="27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1"/>
                  <a:pt x="56" y="0"/>
                  <a:pt x="55" y="0"/>
                </a:cubicBezTo>
                <a:close/>
                <a:moveTo>
                  <a:pt x="3" y="4"/>
                </a:moveTo>
                <a:cubicBezTo>
                  <a:pt x="21" y="4"/>
                  <a:pt x="21" y="4"/>
                  <a:pt x="21" y="4"/>
                </a:cubicBezTo>
                <a:cubicBezTo>
                  <a:pt x="21" y="9"/>
                  <a:pt x="21" y="9"/>
                  <a:pt x="21" y="9"/>
                </a:cubicBezTo>
                <a:cubicBezTo>
                  <a:pt x="3" y="9"/>
                  <a:pt x="3" y="9"/>
                  <a:pt x="3" y="9"/>
                </a:cubicBezTo>
                <a:lnTo>
                  <a:pt x="3" y="4"/>
                </a:lnTo>
                <a:close/>
                <a:moveTo>
                  <a:pt x="10" y="48"/>
                </a:moveTo>
                <a:cubicBezTo>
                  <a:pt x="3" y="27"/>
                  <a:pt x="3" y="27"/>
                  <a:pt x="3" y="27"/>
                </a:cubicBezTo>
                <a:cubicBezTo>
                  <a:pt x="3" y="12"/>
                  <a:pt x="3" y="12"/>
                  <a:pt x="3" y="12"/>
                </a:cubicBezTo>
                <a:cubicBezTo>
                  <a:pt x="10" y="12"/>
                  <a:pt x="10" y="12"/>
                  <a:pt x="10" y="12"/>
                </a:cubicBezTo>
                <a:lnTo>
                  <a:pt x="10" y="48"/>
                </a:lnTo>
                <a:close/>
                <a:moveTo>
                  <a:pt x="25" y="59"/>
                </a:moveTo>
                <a:cubicBezTo>
                  <a:pt x="12" y="59"/>
                  <a:pt x="12" y="59"/>
                  <a:pt x="12" y="59"/>
                </a:cubicBezTo>
                <a:cubicBezTo>
                  <a:pt x="12" y="54"/>
                  <a:pt x="12" y="54"/>
                  <a:pt x="12" y="54"/>
                </a:cubicBezTo>
                <a:cubicBezTo>
                  <a:pt x="25" y="54"/>
                  <a:pt x="25" y="54"/>
                  <a:pt x="25" y="54"/>
                </a:cubicBezTo>
                <a:lnTo>
                  <a:pt x="25" y="59"/>
                </a:lnTo>
                <a:close/>
                <a:moveTo>
                  <a:pt x="25" y="43"/>
                </a:moveTo>
                <a:cubicBezTo>
                  <a:pt x="25" y="50"/>
                  <a:pt x="25" y="50"/>
                  <a:pt x="25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12"/>
                  <a:pt x="13" y="12"/>
                  <a:pt x="13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9"/>
                  <a:pt x="22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36"/>
                  <a:pt x="25" y="36"/>
                  <a:pt x="25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29"/>
                  <a:pt x="31" y="29"/>
                  <a:pt x="31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9"/>
                  <a:pt x="36" y="28"/>
                  <a:pt x="36" y="27"/>
                </a:cubicBezTo>
                <a:cubicBezTo>
                  <a:pt x="36" y="12"/>
                  <a:pt x="36" y="12"/>
                  <a:pt x="36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50"/>
                  <a:pt x="43" y="50"/>
                  <a:pt x="43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43"/>
                  <a:pt x="31" y="43"/>
                  <a:pt x="31" y="43"/>
                </a:cubicBezTo>
                <a:lnTo>
                  <a:pt x="25" y="43"/>
                </a:lnTo>
                <a:close/>
                <a:moveTo>
                  <a:pt x="45" y="59"/>
                </a:moveTo>
                <a:cubicBezTo>
                  <a:pt x="31" y="59"/>
                  <a:pt x="31" y="59"/>
                  <a:pt x="31" y="59"/>
                </a:cubicBezTo>
                <a:cubicBezTo>
                  <a:pt x="31" y="54"/>
                  <a:pt x="31" y="54"/>
                  <a:pt x="31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59"/>
                </a:lnTo>
                <a:close/>
                <a:moveTo>
                  <a:pt x="53" y="27"/>
                </a:moveTo>
                <a:cubicBezTo>
                  <a:pt x="46" y="48"/>
                  <a:pt x="46" y="48"/>
                  <a:pt x="46" y="48"/>
                </a:cubicBezTo>
                <a:cubicBezTo>
                  <a:pt x="46" y="12"/>
                  <a:pt x="46" y="12"/>
                  <a:pt x="46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27"/>
                </a:lnTo>
                <a:close/>
                <a:moveTo>
                  <a:pt x="53" y="9"/>
                </a:moveTo>
                <a:cubicBezTo>
                  <a:pt x="36" y="9"/>
                  <a:pt x="36" y="9"/>
                  <a:pt x="36" y="9"/>
                </a:cubicBezTo>
                <a:cubicBezTo>
                  <a:pt x="36" y="4"/>
                  <a:pt x="36" y="4"/>
                  <a:pt x="36" y="4"/>
                </a:cubicBezTo>
                <a:cubicBezTo>
                  <a:pt x="53" y="4"/>
                  <a:pt x="53" y="4"/>
                  <a:pt x="53" y="4"/>
                </a:cubicBezTo>
                <a:lnTo>
                  <a:pt x="53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22860" compatLnSpc="1" lIns="45720" numCol="1" rIns="45720" tIns="22860" vert="horz" wrap="square">
            <a:prstTxWarp prst="textNoShape"/>
          </a:bodyPr>
          <a:p>
            <a:endParaRPr sz="900" lang="th-TH"/>
          </a:p>
        </p:txBody>
      </p:sp>
      <p:grpSp>
        <p:nvGrpSpPr>
          <p:cNvPr id="37" name="กลุ่ม 111"/>
          <p:cNvGrpSpPr/>
          <p:nvPr/>
        </p:nvGrpSpPr>
        <p:grpSpPr>
          <a:xfrm>
            <a:off x="6605359" y="4825662"/>
            <a:ext cx="640627" cy="567135"/>
            <a:chOff x="8022698" y="10553700"/>
            <a:chExt cx="733425" cy="649288"/>
          </a:xfrm>
          <a:solidFill>
            <a:schemeClr val="bg1"/>
          </a:solidFill>
        </p:grpSpPr>
        <p:sp>
          <p:nvSpPr>
            <p:cNvPr id="1048653" name="Freeform 198"/>
            <p:cNvSpPr>
              <a:spLocks noEditPoints="1"/>
            </p:cNvSpPr>
            <p:nvPr/>
          </p:nvSpPr>
          <p:spPr bwMode="auto">
            <a:xfrm>
              <a:off x="8022698" y="10553700"/>
              <a:ext cx="733425" cy="649288"/>
            </a:xfrm>
            <a:custGeom>
              <a:avLst/>
              <a:gdLst>
                <a:gd name="T0" fmla="*/ 66 w 77"/>
                <a:gd name="T1" fmla="*/ 0 h 68"/>
                <a:gd name="T2" fmla="*/ 11 w 77"/>
                <a:gd name="T3" fmla="*/ 0 h 68"/>
                <a:gd name="T4" fmla="*/ 0 w 77"/>
                <a:gd name="T5" fmla="*/ 11 h 68"/>
                <a:gd name="T6" fmla="*/ 0 w 77"/>
                <a:gd name="T7" fmla="*/ 46 h 68"/>
                <a:gd name="T8" fmla="*/ 11 w 77"/>
                <a:gd name="T9" fmla="*/ 57 h 68"/>
                <a:gd name="T10" fmla="*/ 29 w 77"/>
                <a:gd name="T11" fmla="*/ 57 h 68"/>
                <a:gd name="T12" fmla="*/ 28 w 77"/>
                <a:gd name="T13" fmla="*/ 65 h 68"/>
                <a:gd name="T14" fmla="*/ 26 w 77"/>
                <a:gd name="T15" fmla="*/ 65 h 68"/>
                <a:gd name="T16" fmla="*/ 21 w 77"/>
                <a:gd name="T17" fmla="*/ 65 h 68"/>
                <a:gd name="T18" fmla="*/ 20 w 77"/>
                <a:gd name="T19" fmla="*/ 67 h 68"/>
                <a:gd name="T20" fmla="*/ 21 w 77"/>
                <a:gd name="T21" fmla="*/ 68 h 68"/>
                <a:gd name="T22" fmla="*/ 56 w 77"/>
                <a:gd name="T23" fmla="*/ 68 h 68"/>
                <a:gd name="T24" fmla="*/ 57 w 77"/>
                <a:gd name="T25" fmla="*/ 67 h 68"/>
                <a:gd name="T26" fmla="*/ 56 w 77"/>
                <a:gd name="T27" fmla="*/ 65 h 68"/>
                <a:gd name="T28" fmla="*/ 51 w 77"/>
                <a:gd name="T29" fmla="*/ 65 h 68"/>
                <a:gd name="T30" fmla="*/ 49 w 77"/>
                <a:gd name="T31" fmla="*/ 65 h 68"/>
                <a:gd name="T32" fmla="*/ 48 w 77"/>
                <a:gd name="T33" fmla="*/ 57 h 68"/>
                <a:gd name="T34" fmla="*/ 66 w 77"/>
                <a:gd name="T35" fmla="*/ 57 h 68"/>
                <a:gd name="T36" fmla="*/ 77 w 77"/>
                <a:gd name="T37" fmla="*/ 46 h 68"/>
                <a:gd name="T38" fmla="*/ 77 w 77"/>
                <a:gd name="T39" fmla="*/ 11 h 68"/>
                <a:gd name="T40" fmla="*/ 66 w 77"/>
                <a:gd name="T41" fmla="*/ 0 h 68"/>
                <a:gd name="T42" fmla="*/ 11 w 77"/>
                <a:gd name="T43" fmla="*/ 3 h 68"/>
                <a:gd name="T44" fmla="*/ 66 w 77"/>
                <a:gd name="T45" fmla="*/ 3 h 68"/>
                <a:gd name="T46" fmla="*/ 73 w 77"/>
                <a:gd name="T47" fmla="*/ 11 h 68"/>
                <a:gd name="T48" fmla="*/ 73 w 77"/>
                <a:gd name="T49" fmla="*/ 41 h 68"/>
                <a:gd name="T50" fmla="*/ 3 w 77"/>
                <a:gd name="T51" fmla="*/ 41 h 68"/>
                <a:gd name="T52" fmla="*/ 3 w 77"/>
                <a:gd name="T53" fmla="*/ 11 h 68"/>
                <a:gd name="T54" fmla="*/ 11 w 77"/>
                <a:gd name="T55" fmla="*/ 3 h 68"/>
                <a:gd name="T56" fmla="*/ 46 w 77"/>
                <a:gd name="T57" fmla="*/ 65 h 68"/>
                <a:gd name="T58" fmla="*/ 31 w 77"/>
                <a:gd name="T59" fmla="*/ 65 h 68"/>
                <a:gd name="T60" fmla="*/ 32 w 77"/>
                <a:gd name="T61" fmla="*/ 57 h 68"/>
                <a:gd name="T62" fmla="*/ 45 w 77"/>
                <a:gd name="T63" fmla="*/ 57 h 68"/>
                <a:gd name="T64" fmla="*/ 46 w 77"/>
                <a:gd name="T65" fmla="*/ 65 h 68"/>
                <a:gd name="T66" fmla="*/ 66 w 77"/>
                <a:gd name="T67" fmla="*/ 53 h 68"/>
                <a:gd name="T68" fmla="*/ 11 w 77"/>
                <a:gd name="T69" fmla="*/ 53 h 68"/>
                <a:gd name="T70" fmla="*/ 3 w 77"/>
                <a:gd name="T71" fmla="*/ 46 h 68"/>
                <a:gd name="T72" fmla="*/ 3 w 77"/>
                <a:gd name="T73" fmla="*/ 44 h 68"/>
                <a:gd name="T74" fmla="*/ 73 w 77"/>
                <a:gd name="T75" fmla="*/ 44 h 68"/>
                <a:gd name="T76" fmla="*/ 73 w 77"/>
                <a:gd name="T77" fmla="*/ 46 h 68"/>
                <a:gd name="T78" fmla="*/ 66 w 77"/>
                <a:gd name="T79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68">
                  <a:moveTo>
                    <a:pt x="6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5" y="57"/>
                    <a:pt x="1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60"/>
                    <a:pt x="29" y="64"/>
                    <a:pt x="28" y="65"/>
                  </a:cubicBezTo>
                  <a:cubicBezTo>
                    <a:pt x="27" y="65"/>
                    <a:pt x="27" y="65"/>
                    <a:pt x="26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5"/>
                    <a:pt x="20" y="66"/>
                    <a:pt x="20" y="67"/>
                  </a:cubicBezTo>
                  <a:cubicBezTo>
                    <a:pt x="20" y="68"/>
                    <a:pt x="20" y="68"/>
                    <a:pt x="21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68"/>
                    <a:pt x="57" y="68"/>
                    <a:pt x="57" y="67"/>
                  </a:cubicBezTo>
                  <a:cubicBezTo>
                    <a:pt x="57" y="66"/>
                    <a:pt x="57" y="65"/>
                    <a:pt x="56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0" y="65"/>
                    <a:pt x="50" y="65"/>
                    <a:pt x="49" y="65"/>
                  </a:cubicBezTo>
                  <a:cubicBezTo>
                    <a:pt x="48" y="64"/>
                    <a:pt x="48" y="60"/>
                    <a:pt x="48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2" y="57"/>
                    <a:pt x="77" y="52"/>
                    <a:pt x="77" y="4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lose/>
                  <a:moveTo>
                    <a:pt x="11" y="3"/>
                  </a:moveTo>
                  <a:cubicBezTo>
                    <a:pt x="66" y="3"/>
                    <a:pt x="66" y="3"/>
                    <a:pt x="66" y="3"/>
                  </a:cubicBezTo>
                  <a:cubicBezTo>
                    <a:pt x="70" y="3"/>
                    <a:pt x="73" y="7"/>
                    <a:pt x="73" y="1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1" y="3"/>
                  </a:cubicBezTo>
                  <a:close/>
                  <a:moveTo>
                    <a:pt x="46" y="65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32" y="63"/>
                    <a:pt x="32" y="60"/>
                    <a:pt x="32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60"/>
                    <a:pt x="45" y="63"/>
                    <a:pt x="46" y="65"/>
                  </a:cubicBezTo>
                  <a:close/>
                  <a:moveTo>
                    <a:pt x="66" y="53"/>
                  </a:moveTo>
                  <a:cubicBezTo>
                    <a:pt x="11" y="53"/>
                    <a:pt x="11" y="53"/>
                    <a:pt x="11" y="53"/>
                  </a:cubicBezTo>
                  <a:cubicBezTo>
                    <a:pt x="7" y="53"/>
                    <a:pt x="3" y="50"/>
                    <a:pt x="3" y="46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50"/>
                    <a:pt x="70" y="53"/>
                    <a:pt x="6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  <p:sp>
          <p:nvSpPr>
            <p:cNvPr id="1048654" name="Oval 199"/>
            <p:cNvSpPr>
              <a:spLocks noChangeArrowheads="1"/>
            </p:cNvSpPr>
            <p:nvPr/>
          </p:nvSpPr>
          <p:spPr bwMode="auto">
            <a:xfrm>
              <a:off x="8365598" y="10983912"/>
              <a:ext cx="47625" cy="47625"/>
            </a:xfrm>
            <a:prstGeom prst="ellipse"/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>
              <a:prstTxWarp prst="textNoShape"/>
            </a:bodyPr>
            <a:p>
              <a:endParaRPr sz="900" lang="th-TH"/>
            </a:p>
          </p:txBody>
        </p:sp>
      </p:grpSp>
      <p:sp>
        <p:nvSpPr>
          <p:cNvPr id="1048655" name="Freeform 102"/>
          <p:cNvSpPr>
            <a:spLocks noEditPoints="1"/>
          </p:cNvSpPr>
          <p:nvPr/>
        </p:nvSpPr>
        <p:spPr bwMode="auto">
          <a:xfrm>
            <a:off x="4764910" y="5299691"/>
            <a:ext cx="557428" cy="515829"/>
          </a:xfrm>
          <a:custGeom>
            <a:avLst/>
            <a:gdLst>
              <a:gd name="T0" fmla="*/ 59 w 67"/>
              <a:gd name="T1" fmla="*/ 44 h 62"/>
              <a:gd name="T2" fmla="*/ 59 w 67"/>
              <a:gd name="T3" fmla="*/ 35 h 62"/>
              <a:gd name="T4" fmla="*/ 58 w 67"/>
              <a:gd name="T5" fmla="*/ 33 h 62"/>
              <a:gd name="T6" fmla="*/ 53 w 67"/>
              <a:gd name="T7" fmla="*/ 33 h 62"/>
              <a:gd name="T8" fmla="*/ 50 w 67"/>
              <a:gd name="T9" fmla="*/ 33 h 62"/>
              <a:gd name="T10" fmla="*/ 35 w 67"/>
              <a:gd name="T11" fmla="*/ 33 h 62"/>
              <a:gd name="T12" fmla="*/ 35 w 67"/>
              <a:gd name="T13" fmla="*/ 19 h 62"/>
              <a:gd name="T14" fmla="*/ 43 w 67"/>
              <a:gd name="T15" fmla="*/ 10 h 62"/>
              <a:gd name="T16" fmla="*/ 34 w 67"/>
              <a:gd name="T17" fmla="*/ 0 h 62"/>
              <a:gd name="T18" fmla="*/ 24 w 67"/>
              <a:gd name="T19" fmla="*/ 10 h 62"/>
              <a:gd name="T20" fmla="*/ 32 w 67"/>
              <a:gd name="T21" fmla="*/ 19 h 62"/>
              <a:gd name="T22" fmla="*/ 32 w 67"/>
              <a:gd name="T23" fmla="*/ 33 h 62"/>
              <a:gd name="T24" fmla="*/ 10 w 67"/>
              <a:gd name="T25" fmla="*/ 33 h 62"/>
              <a:gd name="T26" fmla="*/ 8 w 67"/>
              <a:gd name="T27" fmla="*/ 35 h 62"/>
              <a:gd name="T28" fmla="*/ 8 w 67"/>
              <a:gd name="T29" fmla="*/ 44 h 62"/>
              <a:gd name="T30" fmla="*/ 0 w 67"/>
              <a:gd name="T31" fmla="*/ 53 h 62"/>
              <a:gd name="T32" fmla="*/ 10 w 67"/>
              <a:gd name="T33" fmla="*/ 62 h 62"/>
              <a:gd name="T34" fmla="*/ 19 w 67"/>
              <a:gd name="T35" fmla="*/ 53 h 62"/>
              <a:gd name="T36" fmla="*/ 11 w 67"/>
              <a:gd name="T37" fmla="*/ 44 h 62"/>
              <a:gd name="T38" fmla="*/ 11 w 67"/>
              <a:gd name="T39" fmla="*/ 36 h 62"/>
              <a:gd name="T40" fmla="*/ 32 w 67"/>
              <a:gd name="T41" fmla="*/ 36 h 62"/>
              <a:gd name="T42" fmla="*/ 32 w 67"/>
              <a:gd name="T43" fmla="*/ 44 h 62"/>
              <a:gd name="T44" fmla="*/ 24 w 67"/>
              <a:gd name="T45" fmla="*/ 53 h 62"/>
              <a:gd name="T46" fmla="*/ 34 w 67"/>
              <a:gd name="T47" fmla="*/ 62 h 62"/>
              <a:gd name="T48" fmla="*/ 43 w 67"/>
              <a:gd name="T49" fmla="*/ 53 h 62"/>
              <a:gd name="T50" fmla="*/ 35 w 67"/>
              <a:gd name="T51" fmla="*/ 44 h 62"/>
              <a:gd name="T52" fmla="*/ 35 w 67"/>
              <a:gd name="T53" fmla="*/ 36 h 62"/>
              <a:gd name="T54" fmla="*/ 50 w 67"/>
              <a:gd name="T55" fmla="*/ 36 h 62"/>
              <a:gd name="T56" fmla="*/ 53 w 67"/>
              <a:gd name="T57" fmla="*/ 36 h 62"/>
              <a:gd name="T58" fmla="*/ 56 w 67"/>
              <a:gd name="T59" fmla="*/ 36 h 62"/>
              <a:gd name="T60" fmla="*/ 56 w 67"/>
              <a:gd name="T61" fmla="*/ 44 h 62"/>
              <a:gd name="T62" fmla="*/ 48 w 67"/>
              <a:gd name="T63" fmla="*/ 53 h 62"/>
              <a:gd name="T64" fmla="*/ 58 w 67"/>
              <a:gd name="T65" fmla="*/ 62 h 62"/>
              <a:gd name="T66" fmla="*/ 67 w 67"/>
              <a:gd name="T67" fmla="*/ 53 h 62"/>
              <a:gd name="T68" fmla="*/ 59 w 67"/>
              <a:gd name="T69" fmla="*/ 44 h 62"/>
              <a:gd name="T70" fmla="*/ 28 w 67"/>
              <a:gd name="T71" fmla="*/ 10 h 62"/>
              <a:gd name="T72" fmla="*/ 34 w 67"/>
              <a:gd name="T73" fmla="*/ 4 h 62"/>
              <a:gd name="T74" fmla="*/ 39 w 67"/>
              <a:gd name="T75" fmla="*/ 10 h 62"/>
              <a:gd name="T76" fmla="*/ 34 w 67"/>
              <a:gd name="T77" fmla="*/ 15 h 62"/>
              <a:gd name="T78" fmla="*/ 28 w 67"/>
              <a:gd name="T79" fmla="*/ 10 h 62"/>
              <a:gd name="T80" fmla="*/ 15 w 67"/>
              <a:gd name="T81" fmla="*/ 53 h 62"/>
              <a:gd name="T82" fmla="*/ 10 w 67"/>
              <a:gd name="T83" fmla="*/ 58 h 62"/>
              <a:gd name="T84" fmla="*/ 4 w 67"/>
              <a:gd name="T85" fmla="*/ 53 h 62"/>
              <a:gd name="T86" fmla="*/ 10 w 67"/>
              <a:gd name="T87" fmla="*/ 47 h 62"/>
              <a:gd name="T88" fmla="*/ 15 w 67"/>
              <a:gd name="T89" fmla="*/ 53 h 62"/>
              <a:gd name="T90" fmla="*/ 39 w 67"/>
              <a:gd name="T91" fmla="*/ 53 h 62"/>
              <a:gd name="T92" fmla="*/ 34 w 67"/>
              <a:gd name="T93" fmla="*/ 58 h 62"/>
              <a:gd name="T94" fmla="*/ 28 w 67"/>
              <a:gd name="T95" fmla="*/ 53 h 62"/>
              <a:gd name="T96" fmla="*/ 34 w 67"/>
              <a:gd name="T97" fmla="*/ 47 h 62"/>
              <a:gd name="T98" fmla="*/ 39 w 67"/>
              <a:gd name="T99" fmla="*/ 53 h 62"/>
              <a:gd name="T100" fmla="*/ 58 w 67"/>
              <a:gd name="T101" fmla="*/ 58 h 62"/>
              <a:gd name="T102" fmla="*/ 52 w 67"/>
              <a:gd name="T103" fmla="*/ 53 h 62"/>
              <a:gd name="T104" fmla="*/ 58 w 67"/>
              <a:gd name="T105" fmla="*/ 47 h 62"/>
              <a:gd name="T106" fmla="*/ 63 w 67"/>
              <a:gd name="T107" fmla="*/ 53 h 62"/>
              <a:gd name="T108" fmla="*/ 58 w 67"/>
              <a:gd name="T109" fmla="*/ 5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2">
                <a:moveTo>
                  <a:pt x="59" y="44"/>
                </a:moveTo>
                <a:cubicBezTo>
                  <a:pt x="59" y="35"/>
                  <a:pt x="59" y="35"/>
                  <a:pt x="59" y="35"/>
                </a:cubicBezTo>
                <a:cubicBezTo>
                  <a:pt x="59" y="34"/>
                  <a:pt x="59" y="33"/>
                  <a:pt x="58" y="33"/>
                </a:cubicBezTo>
                <a:cubicBezTo>
                  <a:pt x="53" y="33"/>
                  <a:pt x="53" y="33"/>
                  <a:pt x="53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19"/>
                  <a:pt x="35" y="19"/>
                  <a:pt x="35" y="19"/>
                </a:cubicBezTo>
                <a:cubicBezTo>
                  <a:pt x="40" y="18"/>
                  <a:pt x="43" y="14"/>
                  <a:pt x="43" y="10"/>
                </a:cubicBezTo>
                <a:cubicBezTo>
                  <a:pt x="43" y="4"/>
                  <a:pt x="39" y="0"/>
                  <a:pt x="34" y="0"/>
                </a:cubicBezTo>
                <a:cubicBezTo>
                  <a:pt x="29" y="0"/>
                  <a:pt x="24" y="4"/>
                  <a:pt x="24" y="10"/>
                </a:cubicBezTo>
                <a:cubicBezTo>
                  <a:pt x="24" y="14"/>
                  <a:pt x="28" y="18"/>
                  <a:pt x="32" y="19"/>
                </a:cubicBezTo>
                <a:cubicBezTo>
                  <a:pt x="32" y="33"/>
                  <a:pt x="32" y="33"/>
                  <a:pt x="32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9" y="33"/>
                  <a:pt x="8" y="34"/>
                  <a:pt x="8" y="35"/>
                </a:cubicBezTo>
                <a:cubicBezTo>
                  <a:pt x="8" y="44"/>
                  <a:pt x="8" y="44"/>
                  <a:pt x="8" y="44"/>
                </a:cubicBezTo>
                <a:cubicBezTo>
                  <a:pt x="4" y="44"/>
                  <a:pt x="0" y="48"/>
                  <a:pt x="0" y="53"/>
                </a:cubicBezTo>
                <a:cubicBezTo>
                  <a:pt x="0" y="58"/>
                  <a:pt x="4" y="62"/>
                  <a:pt x="10" y="62"/>
                </a:cubicBezTo>
                <a:cubicBezTo>
                  <a:pt x="15" y="62"/>
                  <a:pt x="19" y="58"/>
                  <a:pt x="19" y="53"/>
                </a:cubicBezTo>
                <a:cubicBezTo>
                  <a:pt x="19" y="48"/>
                  <a:pt x="16" y="44"/>
                  <a:pt x="11" y="44"/>
                </a:cubicBezTo>
                <a:cubicBezTo>
                  <a:pt x="11" y="36"/>
                  <a:pt x="11" y="36"/>
                  <a:pt x="11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44"/>
                  <a:pt x="32" y="44"/>
                  <a:pt x="32" y="44"/>
                </a:cubicBezTo>
                <a:cubicBezTo>
                  <a:pt x="28" y="44"/>
                  <a:pt x="24" y="48"/>
                  <a:pt x="24" y="53"/>
                </a:cubicBezTo>
                <a:cubicBezTo>
                  <a:pt x="24" y="58"/>
                  <a:pt x="29" y="62"/>
                  <a:pt x="34" y="62"/>
                </a:cubicBezTo>
                <a:cubicBezTo>
                  <a:pt x="39" y="62"/>
                  <a:pt x="43" y="58"/>
                  <a:pt x="43" y="53"/>
                </a:cubicBezTo>
                <a:cubicBezTo>
                  <a:pt x="43" y="48"/>
                  <a:pt x="40" y="44"/>
                  <a:pt x="35" y="44"/>
                </a:cubicBezTo>
                <a:cubicBezTo>
                  <a:pt x="35" y="36"/>
                  <a:pt x="35" y="36"/>
                  <a:pt x="35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44"/>
                  <a:pt x="56" y="44"/>
                  <a:pt x="56" y="44"/>
                </a:cubicBezTo>
                <a:cubicBezTo>
                  <a:pt x="52" y="44"/>
                  <a:pt x="48" y="48"/>
                  <a:pt x="48" y="53"/>
                </a:cubicBezTo>
                <a:cubicBezTo>
                  <a:pt x="48" y="58"/>
                  <a:pt x="53" y="62"/>
                  <a:pt x="58" y="62"/>
                </a:cubicBezTo>
                <a:cubicBezTo>
                  <a:pt x="63" y="62"/>
                  <a:pt x="67" y="58"/>
                  <a:pt x="67" y="53"/>
                </a:cubicBezTo>
                <a:cubicBezTo>
                  <a:pt x="67" y="48"/>
                  <a:pt x="64" y="44"/>
                  <a:pt x="59" y="44"/>
                </a:cubicBezTo>
                <a:close/>
                <a:moveTo>
                  <a:pt x="28" y="10"/>
                </a:moveTo>
                <a:cubicBezTo>
                  <a:pt x="28" y="6"/>
                  <a:pt x="31" y="4"/>
                  <a:pt x="34" y="4"/>
                </a:cubicBezTo>
                <a:cubicBezTo>
                  <a:pt x="37" y="4"/>
                  <a:pt x="39" y="6"/>
                  <a:pt x="39" y="10"/>
                </a:cubicBezTo>
                <a:cubicBezTo>
                  <a:pt x="39" y="13"/>
                  <a:pt x="37" y="15"/>
                  <a:pt x="34" y="15"/>
                </a:cubicBezTo>
                <a:cubicBezTo>
                  <a:pt x="31" y="15"/>
                  <a:pt x="28" y="13"/>
                  <a:pt x="28" y="10"/>
                </a:cubicBezTo>
                <a:close/>
                <a:moveTo>
                  <a:pt x="15" y="53"/>
                </a:moveTo>
                <a:cubicBezTo>
                  <a:pt x="15" y="56"/>
                  <a:pt x="13" y="58"/>
                  <a:pt x="10" y="58"/>
                </a:cubicBezTo>
                <a:cubicBezTo>
                  <a:pt x="6" y="58"/>
                  <a:pt x="4" y="56"/>
                  <a:pt x="4" y="53"/>
                </a:cubicBezTo>
                <a:cubicBezTo>
                  <a:pt x="4" y="50"/>
                  <a:pt x="6" y="47"/>
                  <a:pt x="10" y="47"/>
                </a:cubicBezTo>
                <a:cubicBezTo>
                  <a:pt x="13" y="47"/>
                  <a:pt x="15" y="50"/>
                  <a:pt x="15" y="53"/>
                </a:cubicBezTo>
                <a:close/>
                <a:moveTo>
                  <a:pt x="39" y="53"/>
                </a:moveTo>
                <a:cubicBezTo>
                  <a:pt x="39" y="56"/>
                  <a:pt x="37" y="58"/>
                  <a:pt x="34" y="58"/>
                </a:cubicBezTo>
                <a:cubicBezTo>
                  <a:pt x="31" y="58"/>
                  <a:pt x="28" y="56"/>
                  <a:pt x="28" y="53"/>
                </a:cubicBezTo>
                <a:cubicBezTo>
                  <a:pt x="28" y="50"/>
                  <a:pt x="31" y="47"/>
                  <a:pt x="34" y="47"/>
                </a:cubicBezTo>
                <a:cubicBezTo>
                  <a:pt x="37" y="47"/>
                  <a:pt x="39" y="50"/>
                  <a:pt x="39" y="53"/>
                </a:cubicBezTo>
                <a:close/>
                <a:moveTo>
                  <a:pt x="58" y="58"/>
                </a:moveTo>
                <a:cubicBezTo>
                  <a:pt x="55" y="58"/>
                  <a:pt x="52" y="56"/>
                  <a:pt x="52" y="53"/>
                </a:cubicBezTo>
                <a:cubicBezTo>
                  <a:pt x="52" y="50"/>
                  <a:pt x="55" y="47"/>
                  <a:pt x="58" y="47"/>
                </a:cubicBezTo>
                <a:cubicBezTo>
                  <a:pt x="61" y="47"/>
                  <a:pt x="63" y="50"/>
                  <a:pt x="63" y="53"/>
                </a:cubicBezTo>
                <a:cubicBezTo>
                  <a:pt x="63" y="56"/>
                  <a:pt x="61" y="58"/>
                  <a:pt x="58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22860" compatLnSpc="1" lIns="45720" numCol="1" rIns="45720" tIns="22860" vert="horz" wrap="square">
            <a:prstTxWarp prst="textNoShape"/>
          </a:bodyPr>
          <a:p>
            <a:endParaRPr sz="900" lang="th-TH"/>
          </a:p>
        </p:txBody>
      </p:sp>
      <p:sp>
        <p:nvSpPr>
          <p:cNvPr id="1048656" name="Freeform 134"/>
          <p:cNvSpPr>
            <a:spLocks noEditPoints="1"/>
          </p:cNvSpPr>
          <p:nvPr/>
        </p:nvSpPr>
        <p:spPr bwMode="auto">
          <a:xfrm>
            <a:off x="6765471" y="2876779"/>
            <a:ext cx="532469" cy="532469"/>
          </a:xfrm>
          <a:custGeom>
            <a:avLst/>
            <a:gdLst>
              <a:gd name="T0" fmla="*/ 64 w 64"/>
              <a:gd name="T1" fmla="*/ 32 h 64"/>
              <a:gd name="T2" fmla="*/ 5 w 64"/>
              <a:gd name="T3" fmla="*/ 15 h 64"/>
              <a:gd name="T4" fmla="*/ 0 w 64"/>
              <a:gd name="T5" fmla="*/ 32 h 64"/>
              <a:gd name="T6" fmla="*/ 0 w 64"/>
              <a:gd name="T7" fmla="*/ 32 h 64"/>
              <a:gd name="T8" fmla="*/ 5 w 64"/>
              <a:gd name="T9" fmla="*/ 49 h 64"/>
              <a:gd name="T10" fmla="*/ 32 w 64"/>
              <a:gd name="T11" fmla="*/ 64 h 64"/>
              <a:gd name="T12" fmla="*/ 64 w 64"/>
              <a:gd name="T13" fmla="*/ 32 h 64"/>
              <a:gd name="T14" fmla="*/ 48 w 64"/>
              <a:gd name="T15" fmla="*/ 46 h 64"/>
              <a:gd name="T16" fmla="*/ 60 w 64"/>
              <a:gd name="T17" fmla="*/ 33 h 64"/>
              <a:gd name="T18" fmla="*/ 3 w 64"/>
              <a:gd name="T19" fmla="*/ 33 h 64"/>
              <a:gd name="T20" fmla="*/ 16 w 64"/>
              <a:gd name="T21" fmla="*/ 46 h 64"/>
              <a:gd name="T22" fmla="*/ 3 w 64"/>
              <a:gd name="T23" fmla="*/ 33 h 64"/>
              <a:gd name="T24" fmla="*/ 16 w 64"/>
              <a:gd name="T25" fmla="*/ 17 h 64"/>
              <a:gd name="T26" fmla="*/ 3 w 64"/>
              <a:gd name="T27" fmla="*/ 30 h 64"/>
              <a:gd name="T28" fmla="*/ 34 w 64"/>
              <a:gd name="T29" fmla="*/ 14 h 64"/>
              <a:gd name="T30" fmla="*/ 34 w 64"/>
              <a:gd name="T31" fmla="*/ 4 h 64"/>
              <a:gd name="T32" fmla="*/ 43 w 64"/>
              <a:gd name="T33" fmla="*/ 14 h 64"/>
              <a:gd name="T34" fmla="*/ 44 w 64"/>
              <a:gd name="T35" fmla="*/ 17 h 64"/>
              <a:gd name="T36" fmla="*/ 34 w 64"/>
              <a:gd name="T37" fmla="*/ 30 h 64"/>
              <a:gd name="T38" fmla="*/ 44 w 64"/>
              <a:gd name="T39" fmla="*/ 17 h 64"/>
              <a:gd name="T40" fmla="*/ 29 w 64"/>
              <a:gd name="T41" fmla="*/ 4 h 64"/>
              <a:gd name="T42" fmla="*/ 30 w 64"/>
              <a:gd name="T43" fmla="*/ 3 h 64"/>
              <a:gd name="T44" fmla="*/ 21 w 64"/>
              <a:gd name="T45" fmla="*/ 14 h 64"/>
              <a:gd name="T46" fmla="*/ 30 w 64"/>
              <a:gd name="T47" fmla="*/ 17 h 64"/>
              <a:gd name="T48" fmla="*/ 17 w 64"/>
              <a:gd name="T49" fmla="*/ 30 h 64"/>
              <a:gd name="T50" fmla="*/ 30 w 64"/>
              <a:gd name="T51" fmla="*/ 17 h 64"/>
              <a:gd name="T52" fmla="*/ 30 w 64"/>
              <a:gd name="T53" fmla="*/ 33 h 64"/>
              <a:gd name="T54" fmla="*/ 20 w 64"/>
              <a:gd name="T55" fmla="*/ 46 h 64"/>
              <a:gd name="T56" fmla="*/ 30 w 64"/>
              <a:gd name="T57" fmla="*/ 50 h 64"/>
              <a:gd name="T58" fmla="*/ 28 w 64"/>
              <a:gd name="T59" fmla="*/ 60 h 64"/>
              <a:gd name="T60" fmla="*/ 30 w 64"/>
              <a:gd name="T61" fmla="*/ 50 h 64"/>
              <a:gd name="T62" fmla="*/ 34 w 64"/>
              <a:gd name="T63" fmla="*/ 60 h 64"/>
              <a:gd name="T64" fmla="*/ 34 w 64"/>
              <a:gd name="T65" fmla="*/ 50 h 64"/>
              <a:gd name="T66" fmla="*/ 36 w 64"/>
              <a:gd name="T67" fmla="*/ 60 h 64"/>
              <a:gd name="T68" fmla="*/ 34 w 64"/>
              <a:gd name="T69" fmla="*/ 33 h 64"/>
              <a:gd name="T70" fmla="*/ 44 w 64"/>
              <a:gd name="T71" fmla="*/ 46 h 64"/>
              <a:gd name="T72" fmla="*/ 50 w 64"/>
              <a:gd name="T73" fmla="*/ 30 h 64"/>
              <a:gd name="T74" fmla="*/ 57 w 64"/>
              <a:gd name="T75" fmla="*/ 17 h 64"/>
              <a:gd name="T76" fmla="*/ 50 w 64"/>
              <a:gd name="T77" fmla="*/ 30 h 64"/>
              <a:gd name="T78" fmla="*/ 47 w 64"/>
              <a:gd name="T79" fmla="*/ 14 h 64"/>
              <a:gd name="T80" fmla="*/ 54 w 64"/>
              <a:gd name="T81" fmla="*/ 14 h 64"/>
              <a:gd name="T82" fmla="*/ 17 w 64"/>
              <a:gd name="T83" fmla="*/ 14 h 64"/>
              <a:gd name="T84" fmla="*/ 23 w 64"/>
              <a:gd name="T85" fmla="*/ 5 h 64"/>
              <a:gd name="T86" fmla="*/ 17 w 64"/>
              <a:gd name="T87" fmla="*/ 50 h 64"/>
              <a:gd name="T88" fmla="*/ 10 w 64"/>
              <a:gd name="T89" fmla="*/ 50 h 64"/>
              <a:gd name="T90" fmla="*/ 47 w 64"/>
              <a:gd name="T91" fmla="*/ 50 h 64"/>
              <a:gd name="T92" fmla="*/ 41 w 64"/>
              <a:gd name="T93" fmla="*/ 5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21" y="0"/>
                  <a:pt x="11" y="6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20"/>
                  <a:pt x="0" y="26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8"/>
                  <a:pt x="2" y="44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11" y="58"/>
                  <a:pt x="21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57" y="46"/>
                </a:moveTo>
                <a:cubicBezTo>
                  <a:pt x="48" y="46"/>
                  <a:pt x="48" y="46"/>
                  <a:pt x="48" y="46"/>
                </a:cubicBezTo>
                <a:cubicBezTo>
                  <a:pt x="49" y="42"/>
                  <a:pt x="50" y="38"/>
                  <a:pt x="50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8"/>
                  <a:pt x="59" y="43"/>
                  <a:pt x="57" y="46"/>
                </a:cubicBezTo>
                <a:close/>
                <a:moveTo>
                  <a:pt x="3" y="33"/>
                </a:moveTo>
                <a:cubicBezTo>
                  <a:pt x="14" y="33"/>
                  <a:pt x="14" y="33"/>
                  <a:pt x="14" y="33"/>
                </a:cubicBezTo>
                <a:cubicBezTo>
                  <a:pt x="14" y="38"/>
                  <a:pt x="15" y="42"/>
                  <a:pt x="16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5" y="43"/>
                  <a:pt x="4" y="38"/>
                  <a:pt x="3" y="33"/>
                </a:cubicBezTo>
                <a:close/>
                <a:moveTo>
                  <a:pt x="7" y="17"/>
                </a:moveTo>
                <a:cubicBezTo>
                  <a:pt x="16" y="17"/>
                  <a:pt x="16" y="17"/>
                  <a:pt x="16" y="17"/>
                </a:cubicBezTo>
                <a:cubicBezTo>
                  <a:pt x="15" y="21"/>
                  <a:pt x="14" y="26"/>
                  <a:pt x="14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26"/>
                  <a:pt x="5" y="21"/>
                  <a:pt x="7" y="17"/>
                </a:cubicBezTo>
                <a:close/>
                <a:moveTo>
                  <a:pt x="34" y="14"/>
                </a:moveTo>
                <a:cubicBezTo>
                  <a:pt x="34" y="3"/>
                  <a:pt x="34" y="3"/>
                  <a:pt x="34" y="3"/>
                </a:cubicBezTo>
                <a:cubicBezTo>
                  <a:pt x="34" y="3"/>
                  <a:pt x="34" y="3"/>
                  <a:pt x="34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8" y="6"/>
                  <a:pt x="41" y="9"/>
                  <a:pt x="43" y="14"/>
                </a:cubicBezTo>
                <a:lnTo>
                  <a:pt x="34" y="14"/>
                </a:lnTo>
                <a:close/>
                <a:moveTo>
                  <a:pt x="44" y="17"/>
                </a:moveTo>
                <a:cubicBezTo>
                  <a:pt x="46" y="21"/>
                  <a:pt x="46" y="26"/>
                  <a:pt x="46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17"/>
                  <a:pt x="34" y="17"/>
                  <a:pt x="34" y="17"/>
                </a:cubicBezTo>
                <a:lnTo>
                  <a:pt x="44" y="17"/>
                </a:ln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30" y="4"/>
                  <a:pt x="30" y="4"/>
                  <a:pt x="30" y="3"/>
                </a:cubicBezTo>
                <a:cubicBezTo>
                  <a:pt x="30" y="14"/>
                  <a:pt x="30" y="14"/>
                  <a:pt x="30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3" y="9"/>
                  <a:pt x="26" y="6"/>
                  <a:pt x="29" y="4"/>
                </a:cubicBezTo>
                <a:close/>
                <a:moveTo>
                  <a:pt x="30" y="17"/>
                </a:moveTo>
                <a:cubicBezTo>
                  <a:pt x="30" y="30"/>
                  <a:pt x="30" y="30"/>
                  <a:pt x="30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18" y="26"/>
                  <a:pt x="18" y="21"/>
                  <a:pt x="20" y="17"/>
                </a:cubicBezTo>
                <a:lnTo>
                  <a:pt x="30" y="17"/>
                </a:lnTo>
                <a:close/>
                <a:moveTo>
                  <a:pt x="17" y="33"/>
                </a:moveTo>
                <a:cubicBezTo>
                  <a:pt x="30" y="33"/>
                  <a:pt x="30" y="33"/>
                  <a:pt x="30" y="33"/>
                </a:cubicBezTo>
                <a:cubicBezTo>
                  <a:pt x="30" y="46"/>
                  <a:pt x="30" y="46"/>
                  <a:pt x="3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8" y="43"/>
                  <a:pt x="18" y="38"/>
                  <a:pt x="17" y="33"/>
                </a:cubicBezTo>
                <a:close/>
                <a:moveTo>
                  <a:pt x="30" y="5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60"/>
                  <a:pt x="29" y="60"/>
                  <a:pt x="28" y="60"/>
                </a:cubicBezTo>
                <a:cubicBezTo>
                  <a:pt x="25" y="58"/>
                  <a:pt x="23" y="54"/>
                  <a:pt x="21" y="50"/>
                </a:cubicBezTo>
                <a:lnTo>
                  <a:pt x="30" y="50"/>
                </a:lnTo>
                <a:close/>
                <a:moveTo>
                  <a:pt x="36" y="60"/>
                </a:moveTo>
                <a:cubicBezTo>
                  <a:pt x="35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0"/>
                  <a:pt x="34" y="50"/>
                  <a:pt x="34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4"/>
                  <a:pt x="39" y="58"/>
                  <a:pt x="36" y="60"/>
                </a:cubicBezTo>
                <a:close/>
                <a:moveTo>
                  <a:pt x="34" y="46"/>
                </a:moveTo>
                <a:cubicBezTo>
                  <a:pt x="34" y="33"/>
                  <a:pt x="34" y="33"/>
                  <a:pt x="34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8"/>
                  <a:pt x="46" y="43"/>
                  <a:pt x="44" y="46"/>
                </a:cubicBezTo>
                <a:lnTo>
                  <a:pt x="34" y="46"/>
                </a:lnTo>
                <a:close/>
                <a:moveTo>
                  <a:pt x="50" y="30"/>
                </a:moveTo>
                <a:cubicBezTo>
                  <a:pt x="50" y="26"/>
                  <a:pt x="49" y="21"/>
                  <a:pt x="48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9" y="21"/>
                  <a:pt x="60" y="26"/>
                  <a:pt x="60" y="30"/>
                </a:cubicBezTo>
                <a:lnTo>
                  <a:pt x="50" y="30"/>
                </a:lnTo>
                <a:close/>
                <a:moveTo>
                  <a:pt x="54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5" y="10"/>
                  <a:pt x="43" y="7"/>
                  <a:pt x="41" y="5"/>
                </a:cubicBezTo>
                <a:cubicBezTo>
                  <a:pt x="46" y="6"/>
                  <a:pt x="51" y="10"/>
                  <a:pt x="54" y="14"/>
                </a:cubicBezTo>
                <a:close/>
                <a:moveTo>
                  <a:pt x="23" y="5"/>
                </a:moveTo>
                <a:cubicBezTo>
                  <a:pt x="21" y="7"/>
                  <a:pt x="19" y="10"/>
                  <a:pt x="1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10"/>
                  <a:pt x="18" y="6"/>
                  <a:pt x="23" y="5"/>
                </a:cubicBezTo>
                <a:close/>
                <a:moveTo>
                  <a:pt x="10" y="50"/>
                </a:moveTo>
                <a:cubicBezTo>
                  <a:pt x="17" y="50"/>
                  <a:pt x="17" y="50"/>
                  <a:pt x="17" y="50"/>
                </a:cubicBezTo>
                <a:cubicBezTo>
                  <a:pt x="19" y="53"/>
                  <a:pt x="21" y="56"/>
                  <a:pt x="23" y="59"/>
                </a:cubicBezTo>
                <a:cubicBezTo>
                  <a:pt x="18" y="57"/>
                  <a:pt x="13" y="54"/>
                  <a:pt x="10" y="50"/>
                </a:cubicBezTo>
                <a:close/>
                <a:moveTo>
                  <a:pt x="41" y="59"/>
                </a:moveTo>
                <a:cubicBezTo>
                  <a:pt x="43" y="56"/>
                  <a:pt x="45" y="53"/>
                  <a:pt x="47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1" y="54"/>
                  <a:pt x="46" y="57"/>
                  <a:pt x="41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22860" compatLnSpc="1" lIns="45720" numCol="1" rIns="45720" tIns="22860" vert="horz" wrap="square">
            <a:prstTxWarp prst="textNoShape"/>
          </a:bodyPr>
          <a:p>
            <a:endParaRPr dirty="0" sz="900" lang="th-TH"/>
          </a:p>
        </p:txBody>
      </p:sp>
      <p:sp>
        <p:nvSpPr>
          <p:cNvPr id="1048657" name=""/>
          <p:cNvSpPr txBox="1"/>
          <p:nvPr/>
        </p:nvSpPr>
        <p:spPr>
          <a:xfrm>
            <a:off x="1374717" y="2922250"/>
            <a:ext cx="9657272" cy="23774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altLang="ta-IN" sz="6000" lang="en-US">
                <a:solidFill>
                  <a:srgbClr val="92D050"/>
                </a:solidFill>
              </a:rPr>
              <a:t>H</a:t>
            </a:r>
            <a:r>
              <a:rPr altLang="ta-IN" sz="6000" lang="en-US">
                <a:solidFill>
                  <a:srgbClr val="92D050"/>
                </a:solidFill>
              </a:rPr>
              <a:t>o</a:t>
            </a:r>
            <a:r>
              <a:rPr altLang="ta-IN" sz="6000" lang="en-US">
                <a:solidFill>
                  <a:srgbClr val="92D050"/>
                </a:solidFill>
              </a:rPr>
              <a:t>m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 </a:t>
            </a:r>
            <a:r>
              <a:rPr altLang="ta-IN" sz="6000" lang="en-US">
                <a:solidFill>
                  <a:srgbClr val="92D050"/>
                </a:solidFill>
              </a:rPr>
              <a:t>page</a:t>
            </a:r>
            <a:r>
              <a:rPr altLang="ta-IN" sz="6000" lang="en-US">
                <a:solidFill>
                  <a:srgbClr val="92D050"/>
                </a:solidFill>
              </a:rPr>
              <a:t> </a:t>
            </a:r>
            <a:r>
              <a:rPr altLang="ta-IN" sz="6000" lang="en-US">
                <a:solidFill>
                  <a:srgbClr val="92D050"/>
                </a:solidFill>
              </a:rPr>
              <a:t>-</a:t>
            </a:r>
            <a:r>
              <a:rPr altLang="ta-IN" sz="6000" lang="en-US">
                <a:solidFill>
                  <a:srgbClr val="92D050"/>
                </a:solidFill>
              </a:rPr>
              <a:t> </a:t>
            </a:r>
            <a:r>
              <a:rPr altLang="ta-IN" sz="6000" lang="en-US">
                <a:solidFill>
                  <a:srgbClr val="008000"/>
                </a:solidFill>
              </a:rPr>
              <a:t>P</a:t>
            </a:r>
            <a:r>
              <a:rPr altLang="ta-IN" sz="6000" lang="en-US">
                <a:solidFill>
                  <a:srgbClr val="008000"/>
                </a:solidFill>
              </a:rPr>
              <a:t>e</a:t>
            </a:r>
            <a:r>
              <a:rPr altLang="ta-IN" sz="6000" lang="en-US">
                <a:solidFill>
                  <a:srgbClr val="008000"/>
                </a:solidFill>
              </a:rPr>
              <a:t>r</a:t>
            </a:r>
            <a:r>
              <a:rPr altLang="ta-IN" sz="6000" lang="en-US">
                <a:solidFill>
                  <a:srgbClr val="008000"/>
                </a:solidFill>
              </a:rPr>
              <a:t>s</a:t>
            </a:r>
            <a:r>
              <a:rPr altLang="ta-IN" sz="6000" lang="en-US">
                <a:solidFill>
                  <a:srgbClr val="008000"/>
                </a:solidFill>
              </a:rPr>
              <a:t>o</a:t>
            </a:r>
            <a:r>
              <a:rPr altLang="ta-IN" sz="6000" lang="en-US">
                <a:solidFill>
                  <a:srgbClr val="008000"/>
                </a:solidFill>
              </a:rPr>
              <a:t>n</a:t>
            </a:r>
            <a:r>
              <a:rPr altLang="ta-IN" sz="6000" lang="en-US">
                <a:solidFill>
                  <a:srgbClr val="008000"/>
                </a:solidFill>
              </a:rPr>
              <a:t>al </a:t>
            </a:r>
            <a:r>
              <a:rPr altLang="ta-IN" sz="6000" lang="en-US">
                <a:solidFill>
                  <a:srgbClr val="008000"/>
                </a:solidFill>
              </a:rPr>
              <a:t>i</a:t>
            </a:r>
            <a:r>
              <a:rPr altLang="ta-IN" sz="6000" lang="en-US">
                <a:solidFill>
                  <a:srgbClr val="008000"/>
                </a:solidFill>
              </a:rPr>
              <a:t>n</a:t>
            </a:r>
            <a:r>
              <a:rPr altLang="ta-IN" sz="6000" lang="en-US">
                <a:solidFill>
                  <a:srgbClr val="008000"/>
                </a:solidFill>
              </a:rPr>
              <a:t>t</a:t>
            </a:r>
            <a:r>
              <a:rPr altLang="ta-IN" sz="6000" lang="en-US">
                <a:solidFill>
                  <a:srgbClr val="008000"/>
                </a:solidFill>
              </a:rPr>
              <a:t>r</a:t>
            </a:r>
            <a:r>
              <a:rPr altLang="ta-IN" sz="6000" lang="en-US">
                <a:solidFill>
                  <a:srgbClr val="008000"/>
                </a:solidFill>
              </a:rPr>
              <a:t>o</a:t>
            </a:r>
            <a:r>
              <a:rPr altLang="ta-IN" sz="6000" lang="en-US">
                <a:solidFill>
                  <a:srgbClr val="008000"/>
                </a:solidFill>
              </a:rPr>
              <a:t>.</a:t>
            </a:r>
            <a:endParaRPr sz="6600" lang="en-US">
              <a:solidFill>
                <a:srgbClr val="92D050"/>
              </a:solidFill>
            </a:endParaRPr>
          </a:p>
          <a:p>
            <a:r>
              <a:rPr altLang="ta-IN" sz="6000" lang="en-US">
                <a:solidFill>
                  <a:srgbClr val="92D050"/>
                </a:solidFill>
              </a:rPr>
              <a:t>S</a:t>
            </a:r>
            <a:r>
              <a:rPr altLang="ta-IN" sz="6000" lang="en-US">
                <a:solidFill>
                  <a:srgbClr val="92D050"/>
                </a:solidFill>
              </a:rPr>
              <a:t>k</a:t>
            </a:r>
            <a:r>
              <a:rPr altLang="ta-IN" sz="6000" lang="en-US">
                <a:solidFill>
                  <a:srgbClr val="92D050"/>
                </a:solidFill>
              </a:rPr>
              <a:t>i</a:t>
            </a:r>
            <a:r>
              <a:rPr altLang="ta-IN" sz="6000" lang="en-US">
                <a:solidFill>
                  <a:srgbClr val="92D050"/>
                </a:solidFill>
              </a:rPr>
              <a:t>l</a:t>
            </a:r>
            <a:r>
              <a:rPr altLang="ta-IN" sz="6000" lang="en-US">
                <a:solidFill>
                  <a:srgbClr val="92D050"/>
                </a:solidFill>
              </a:rPr>
              <a:t>l</a:t>
            </a:r>
            <a:r>
              <a:rPr altLang="ta-IN" sz="6000" lang="en-US">
                <a:solidFill>
                  <a:srgbClr val="92D050"/>
                </a:solidFill>
              </a:rPr>
              <a:t>s</a:t>
            </a:r>
            <a:r>
              <a:rPr altLang="ta-IN" sz="6000" lang="en-US">
                <a:solidFill>
                  <a:srgbClr val="92D050"/>
                </a:solidFill>
              </a:rPr>
              <a:t> </a:t>
            </a:r>
            <a:r>
              <a:rPr altLang="ta-IN" sz="6000" lang="en-US">
                <a:solidFill>
                  <a:srgbClr val="92D050"/>
                </a:solidFill>
              </a:rPr>
              <a:t>p</a:t>
            </a:r>
            <a:r>
              <a:rPr altLang="ta-IN" sz="6000" lang="en-US">
                <a:solidFill>
                  <a:srgbClr val="92D050"/>
                </a:solidFill>
              </a:rPr>
              <a:t>a</a:t>
            </a:r>
            <a:r>
              <a:rPr altLang="ta-IN" sz="6000" lang="en-US">
                <a:solidFill>
                  <a:srgbClr val="92D050"/>
                </a:solidFill>
              </a:rPr>
              <a:t>g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 </a:t>
            </a:r>
            <a:r>
              <a:rPr altLang="ta-IN" sz="6000" lang="en-US">
                <a:solidFill>
                  <a:srgbClr val="92D050"/>
                </a:solidFill>
              </a:rPr>
              <a:t>-</a:t>
            </a:r>
            <a:r>
              <a:rPr altLang="ta-IN" sz="6000" lang="en-US">
                <a:solidFill>
                  <a:srgbClr val="008000"/>
                </a:solidFill>
              </a:rPr>
              <a:t>T</a:t>
            </a:r>
            <a:r>
              <a:rPr altLang="ta-IN" sz="6000" lang="en-US">
                <a:solidFill>
                  <a:srgbClr val="008000"/>
                </a:solidFill>
              </a:rPr>
              <a:t>e</a:t>
            </a:r>
            <a:r>
              <a:rPr altLang="ta-IN" sz="6000" lang="en-US">
                <a:solidFill>
                  <a:srgbClr val="008000"/>
                </a:solidFill>
              </a:rPr>
              <a:t>c</a:t>
            </a:r>
            <a:r>
              <a:rPr altLang="ta-IN" sz="6000" lang="en-US">
                <a:solidFill>
                  <a:srgbClr val="008000"/>
                </a:solidFill>
              </a:rPr>
              <a:t>h</a:t>
            </a:r>
            <a:r>
              <a:rPr altLang="ta-IN" sz="6000" lang="en-US">
                <a:solidFill>
                  <a:srgbClr val="008000"/>
                </a:solidFill>
              </a:rPr>
              <a:t>n</a:t>
            </a:r>
            <a:r>
              <a:rPr altLang="ta-IN" sz="6000" lang="en-US">
                <a:solidFill>
                  <a:srgbClr val="008000"/>
                </a:solidFill>
              </a:rPr>
              <a:t>i</a:t>
            </a:r>
            <a:r>
              <a:rPr altLang="ta-IN" sz="6000" lang="en-US">
                <a:solidFill>
                  <a:srgbClr val="008000"/>
                </a:solidFill>
              </a:rPr>
              <a:t>c</a:t>
            </a:r>
            <a:r>
              <a:rPr altLang="ta-IN" sz="6000" lang="en-US">
                <a:solidFill>
                  <a:srgbClr val="008000"/>
                </a:solidFill>
              </a:rPr>
              <a:t>a</a:t>
            </a:r>
            <a:r>
              <a:rPr altLang="ta-IN" sz="6000" lang="en-US">
                <a:solidFill>
                  <a:srgbClr val="008000"/>
                </a:solidFill>
              </a:rPr>
              <a:t>l</a:t>
            </a:r>
            <a:r>
              <a:rPr altLang="ta-IN" sz="6000" lang="en-US">
                <a:solidFill>
                  <a:srgbClr val="008000"/>
                </a:solidFill>
              </a:rPr>
              <a:t> </a:t>
            </a:r>
            <a:r>
              <a:rPr altLang="ta-IN" sz="6000" lang="en-US">
                <a:solidFill>
                  <a:srgbClr val="008000"/>
                </a:solidFill>
              </a:rPr>
              <a:t>&amp;</a:t>
            </a:r>
            <a:r>
              <a:rPr altLang="ta-IN" sz="6000" lang="en-US">
                <a:solidFill>
                  <a:srgbClr val="008000"/>
                </a:solidFill>
              </a:rPr>
              <a:t> </a:t>
            </a:r>
            <a:r>
              <a:rPr altLang="ta-IN" sz="6000" lang="en-US">
                <a:solidFill>
                  <a:srgbClr val="008000"/>
                </a:solidFill>
              </a:rPr>
              <a:t>S</a:t>
            </a:r>
            <a:r>
              <a:rPr altLang="ta-IN" sz="6000" lang="en-US">
                <a:solidFill>
                  <a:srgbClr val="008000"/>
                </a:solidFill>
              </a:rPr>
              <a:t>o</a:t>
            </a:r>
            <a:r>
              <a:rPr altLang="ta-IN" sz="6000" lang="en-US">
                <a:solidFill>
                  <a:srgbClr val="008000"/>
                </a:solidFill>
              </a:rPr>
              <a:t>f</a:t>
            </a:r>
            <a:r>
              <a:rPr altLang="ta-IN" sz="6000" lang="en-US">
                <a:solidFill>
                  <a:srgbClr val="008000"/>
                </a:solidFill>
              </a:rPr>
              <a:t>t</a:t>
            </a:r>
            <a:r>
              <a:rPr altLang="ta-IN" sz="6000" lang="en-US">
                <a:solidFill>
                  <a:srgbClr val="008000"/>
                </a:solidFill>
              </a:rPr>
              <a:t> </a:t>
            </a:r>
            <a:r>
              <a:rPr altLang="ta-IN" sz="6000" lang="en-US">
                <a:solidFill>
                  <a:srgbClr val="008000"/>
                </a:solidFill>
              </a:rPr>
              <a:t>s</a:t>
            </a:r>
            <a:r>
              <a:rPr altLang="ta-IN" sz="6000" lang="en-US">
                <a:solidFill>
                  <a:srgbClr val="008000"/>
                </a:solidFill>
              </a:rPr>
              <a:t>k</a:t>
            </a:r>
            <a:r>
              <a:rPr altLang="ta-IN" sz="6000" lang="en-US">
                <a:solidFill>
                  <a:srgbClr val="008000"/>
                </a:solidFill>
              </a:rPr>
              <a:t>i</a:t>
            </a:r>
            <a:r>
              <a:rPr altLang="ta-IN" sz="6000" lang="en-US">
                <a:solidFill>
                  <a:srgbClr val="008000"/>
                </a:solidFill>
              </a:rPr>
              <a:t>l</a:t>
            </a:r>
            <a:r>
              <a:rPr altLang="ta-IN" sz="6000" lang="en-US">
                <a:solidFill>
                  <a:srgbClr val="008000"/>
                </a:solidFill>
              </a:rPr>
              <a:t>l</a:t>
            </a:r>
            <a:r>
              <a:rPr altLang="ta-IN" sz="6000" lang="en-US">
                <a:solidFill>
                  <a:srgbClr val="008000"/>
                </a:solidFill>
              </a:rPr>
              <a:t>s</a:t>
            </a:r>
            <a:r>
              <a:rPr altLang="ta-IN" sz="6000" lang="en-US">
                <a:solidFill>
                  <a:srgbClr val="008000"/>
                </a:solidFill>
              </a:rPr>
              <a:t>.</a:t>
            </a:r>
            <a:endParaRPr sz="6600" lang="en-US">
              <a:solidFill>
                <a:srgbClr val="92D050"/>
              </a:solidFill>
            </a:endParaRPr>
          </a:p>
          <a:p>
            <a:r>
              <a:rPr altLang="ta-IN" sz="6000" lang="en-US">
                <a:solidFill>
                  <a:srgbClr val="92D050"/>
                </a:solidFill>
              </a:rPr>
              <a:t>P</a:t>
            </a:r>
            <a:r>
              <a:rPr altLang="ta-IN" sz="6000" lang="en-US">
                <a:solidFill>
                  <a:srgbClr val="92D050"/>
                </a:solidFill>
              </a:rPr>
              <a:t>r</a:t>
            </a:r>
            <a:r>
              <a:rPr altLang="ta-IN" sz="6000" lang="en-US">
                <a:solidFill>
                  <a:srgbClr val="92D050"/>
                </a:solidFill>
              </a:rPr>
              <a:t>o</a:t>
            </a:r>
            <a:r>
              <a:rPr altLang="ta-IN" sz="6000" lang="en-US">
                <a:solidFill>
                  <a:srgbClr val="92D050"/>
                </a:solidFill>
              </a:rPr>
              <a:t>j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ct </a:t>
            </a:r>
            <a:r>
              <a:rPr altLang="ta-IN" sz="6000" lang="en-US">
                <a:solidFill>
                  <a:srgbClr val="92D050"/>
                </a:solidFill>
              </a:rPr>
              <a:t>p</a:t>
            </a:r>
            <a:r>
              <a:rPr altLang="ta-IN" sz="6000" lang="en-US">
                <a:solidFill>
                  <a:srgbClr val="92D050"/>
                </a:solidFill>
              </a:rPr>
              <a:t>a</a:t>
            </a:r>
            <a:r>
              <a:rPr altLang="ta-IN" sz="6000" lang="en-US">
                <a:solidFill>
                  <a:srgbClr val="92D050"/>
                </a:solidFill>
              </a:rPr>
              <a:t>g</a:t>
            </a:r>
            <a:r>
              <a:rPr altLang="ta-IN" sz="6000" lang="en-US">
                <a:solidFill>
                  <a:srgbClr val="92D050"/>
                </a:solidFill>
              </a:rPr>
              <a:t>e</a:t>
            </a:r>
            <a:r>
              <a:rPr altLang="ta-IN" sz="6000" lang="en-US">
                <a:solidFill>
                  <a:srgbClr val="92D050"/>
                </a:solidFill>
              </a:rPr>
              <a:t>-</a:t>
            </a:r>
            <a:r>
              <a:rPr altLang="ta-IN" sz="6000" lang="en-US">
                <a:solidFill>
                  <a:srgbClr val="92D050"/>
                </a:solidFill>
              </a:rPr>
              <a:t> </a:t>
            </a:r>
            <a:r>
              <a:rPr altLang="ta-IN" sz="6000" lang="en-US">
                <a:solidFill>
                  <a:srgbClr val="008000"/>
                </a:solidFill>
              </a:rPr>
              <a:t>A</a:t>
            </a:r>
            <a:r>
              <a:rPr altLang="ta-IN" sz="6000" lang="en-US">
                <a:solidFill>
                  <a:srgbClr val="008000"/>
                </a:solidFill>
              </a:rPr>
              <a:t>C</a:t>
            </a:r>
            <a:r>
              <a:rPr altLang="ta-IN" sz="6000" lang="en-US">
                <a:solidFill>
                  <a:srgbClr val="008000"/>
                </a:solidFill>
              </a:rPr>
              <a:t>a</a:t>
            </a:r>
            <a:r>
              <a:rPr altLang="ta-IN" sz="6000" lang="en-US">
                <a:solidFill>
                  <a:srgbClr val="008000"/>
                </a:solidFill>
              </a:rPr>
              <a:t>d</a:t>
            </a:r>
            <a:r>
              <a:rPr altLang="ta-IN" sz="6000" lang="en-US">
                <a:solidFill>
                  <a:srgbClr val="008000"/>
                </a:solidFill>
              </a:rPr>
              <a:t>M</a:t>
            </a:r>
            <a:r>
              <a:rPr altLang="ta-IN" sz="6000" lang="en-US">
                <a:solidFill>
                  <a:srgbClr val="008000"/>
                </a:solidFill>
              </a:rPr>
              <a:t>i</a:t>
            </a:r>
            <a:r>
              <a:rPr altLang="ta-IN" sz="6000" lang="en-US">
                <a:solidFill>
                  <a:srgbClr val="008000"/>
                </a:solidFill>
              </a:rPr>
              <a:t>d</a:t>
            </a:r>
            <a:r>
              <a:rPr altLang="ta-IN" sz="6000" lang="en-US">
                <a:solidFill>
                  <a:srgbClr val="008000"/>
                </a:solidFill>
              </a:rPr>
              <a:t> </a:t>
            </a:r>
            <a:r>
              <a:rPr altLang="ta-IN" sz="6000" lang="en-US">
                <a:solidFill>
                  <a:srgbClr val="008000"/>
                </a:solidFill>
              </a:rPr>
              <a:t>P</a:t>
            </a:r>
            <a:r>
              <a:rPr altLang="ta-IN" sz="6000" lang="en-US">
                <a:solidFill>
                  <a:srgbClr val="008000"/>
                </a:solidFill>
              </a:rPr>
              <a:t>r</a:t>
            </a:r>
            <a:r>
              <a:rPr altLang="ta-IN" sz="6000" lang="en-US">
                <a:solidFill>
                  <a:srgbClr val="008000"/>
                </a:solidFill>
              </a:rPr>
              <a:t>o</a:t>
            </a:r>
            <a:r>
              <a:rPr altLang="ta-IN" sz="6000" lang="en-US">
                <a:solidFill>
                  <a:srgbClr val="008000"/>
                </a:solidFill>
              </a:rPr>
              <a:t>j</a:t>
            </a:r>
            <a:r>
              <a:rPr altLang="ta-IN" sz="6000" lang="en-US">
                <a:solidFill>
                  <a:srgbClr val="008000"/>
                </a:solidFill>
              </a:rPr>
              <a:t>e</a:t>
            </a:r>
            <a:r>
              <a:rPr altLang="ta-IN" sz="6000" lang="en-US">
                <a:solidFill>
                  <a:srgbClr val="008000"/>
                </a:solidFill>
              </a:rPr>
              <a:t>ct</a:t>
            </a:r>
            <a:r>
              <a:rPr altLang="ta-IN" sz="6000" lang="en-US">
                <a:solidFill>
                  <a:srgbClr val="008000"/>
                </a:solidFill>
              </a:rPr>
              <a:t>.</a:t>
            </a:r>
            <a:endParaRPr sz="4400" lang="en-US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图片 1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54127" t="12600" r="19477" b="40007"/>
          <a:stretch>
            <a:fillRect/>
          </a:stretch>
        </p:blipFill>
        <p:spPr>
          <a:xfrm rot="16200000" flipV="1">
            <a:off x="9347661" y="-1167940"/>
            <a:ext cx="1676400" cy="4012281"/>
          </a:xfrm>
          <a:custGeom>
            <a:avLst/>
            <a:gdLst>
              <a:gd name="connsiteX0" fmla="*/ 0 w 3103027"/>
              <a:gd name="connsiteY0" fmla="*/ 7426757 h 7426757"/>
              <a:gd name="connsiteX1" fmla="*/ 0 w 3103027"/>
              <a:gd name="connsiteY1" fmla="*/ 2573685 h 7426757"/>
              <a:gd name="connsiteX2" fmla="*/ 273333 w 3103027"/>
              <a:gd name="connsiteY2" fmla="*/ 2705298 h 7426757"/>
              <a:gd name="connsiteX3" fmla="*/ 1575968 w 3103027"/>
              <a:gd name="connsiteY3" fmla="*/ 0 h 7426757"/>
              <a:gd name="connsiteX4" fmla="*/ 3103027 w 3103027"/>
              <a:gd name="connsiteY4" fmla="*/ 0 h 7426757"/>
              <a:gd name="connsiteX5" fmla="*/ 3103027 w 3103027"/>
              <a:gd name="connsiteY5" fmla="*/ 7426757 h 74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3027" h="7426757">
                <a:moveTo>
                  <a:pt x="0" y="7426757"/>
                </a:moveTo>
                <a:lnTo>
                  <a:pt x="0" y="2573685"/>
                </a:lnTo>
                <a:lnTo>
                  <a:pt x="273333" y="2705298"/>
                </a:lnTo>
                <a:lnTo>
                  <a:pt x="1575968" y="0"/>
                </a:lnTo>
                <a:lnTo>
                  <a:pt x="3103027" y="0"/>
                </a:lnTo>
                <a:lnTo>
                  <a:pt x="3103027" y="7426757"/>
                </a:lnTo>
                <a:close/>
              </a:path>
            </a:pathLst>
          </a:custGeom>
        </p:spPr>
      </p:pic>
      <p:pic>
        <p:nvPicPr>
          <p:cNvPr id="2097169" name="图片 1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0816" t="60358" r="38723" b="9372"/>
          <a:stretch>
            <a:fillRect/>
          </a:stretch>
        </p:blipFill>
        <p:spPr>
          <a:xfrm rot="5400000">
            <a:off x="-2904" y="2905"/>
            <a:ext cx="2117740" cy="2111933"/>
          </a:xfrm>
          <a:custGeom>
            <a:avLst/>
            <a:gdLst>
              <a:gd name="connsiteX0" fmla="*/ 0 w 4756496"/>
              <a:gd name="connsiteY0" fmla="*/ 4743452 h 4743452"/>
              <a:gd name="connsiteX1" fmla="*/ 0 w 4756496"/>
              <a:gd name="connsiteY1" fmla="*/ 0 h 4743452"/>
              <a:gd name="connsiteX2" fmla="*/ 2977669 w 4756496"/>
              <a:gd name="connsiteY2" fmla="*/ 0 h 4743452"/>
              <a:gd name="connsiteX3" fmla="*/ 2977669 w 4756496"/>
              <a:gd name="connsiteY3" fmla="*/ 3283492 h 4743452"/>
              <a:gd name="connsiteX4" fmla="*/ 3033005 w 4756496"/>
              <a:gd name="connsiteY4" fmla="*/ 3283492 h 4743452"/>
              <a:gd name="connsiteX5" fmla="*/ 4756496 w 4756496"/>
              <a:gd name="connsiteY5" fmla="*/ 4743452 h 474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496" h="4743452">
                <a:moveTo>
                  <a:pt x="0" y="4743452"/>
                </a:moveTo>
                <a:lnTo>
                  <a:pt x="0" y="0"/>
                </a:lnTo>
                <a:lnTo>
                  <a:pt x="2977669" y="0"/>
                </a:lnTo>
                <a:lnTo>
                  <a:pt x="2977669" y="3283492"/>
                </a:lnTo>
                <a:lnTo>
                  <a:pt x="3033005" y="3283492"/>
                </a:lnTo>
                <a:lnTo>
                  <a:pt x="4756496" y="4743452"/>
                </a:lnTo>
                <a:close/>
              </a:path>
            </a:pathLst>
          </a:custGeom>
        </p:spPr>
      </p:pic>
      <p:sp>
        <p:nvSpPr>
          <p:cNvPr id="1048658" name="文本框 19"/>
          <p:cNvSpPr txBox="1"/>
          <p:nvPr/>
        </p:nvSpPr>
        <p:spPr>
          <a:xfrm>
            <a:off x="1283177" y="795728"/>
            <a:ext cx="7814577" cy="777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R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E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S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U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L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T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 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A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N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D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 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S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C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R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E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E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N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S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H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O</a:t>
            </a:r>
            <a:r>
              <a:rPr altLang="ta-IN" b="1" dirty="0" sz="5400" lang="en-US">
                <a:solidFill>
                  <a:srgbClr val="43791A"/>
                </a:solidFill>
                <a:latin typeface="Calibri" panose="020F0502020204030204" pitchFamily="34" charset="0"/>
              </a:rPr>
              <a:t>T</a:t>
            </a:r>
            <a:endParaRPr altLang="en-US" b="1" dirty="0" sz="6000" lang="zh-CN">
              <a:solidFill>
                <a:srgbClr val="43791A"/>
              </a:solidFill>
              <a:latin typeface="Calibri" panose="020F0502020204030204" pitchFamily="34" charset="0"/>
            </a:endParaRPr>
          </a:p>
        </p:txBody>
      </p:sp>
      <p:sp>
        <p:nvSpPr>
          <p:cNvPr id="1048659" name="矩形 22"/>
          <p:cNvSpPr/>
          <p:nvPr/>
        </p:nvSpPr>
        <p:spPr>
          <a:xfrm>
            <a:off x="1374718" y="-1608289"/>
            <a:ext cx="1182674" cy="1273318"/>
          </a:xfrm>
          <a:prstGeom prst="rect"/>
          <a:solidFill>
            <a:srgbClr val="437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60" name="矩形 23"/>
          <p:cNvSpPr/>
          <p:nvPr/>
        </p:nvSpPr>
        <p:spPr>
          <a:xfrm>
            <a:off x="2557392" y="-1620765"/>
            <a:ext cx="1182674" cy="1273318"/>
          </a:xfrm>
          <a:prstGeom prst="rect"/>
          <a:solidFill>
            <a:srgbClr val="22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61" name=""/>
          <p:cNvSpPr txBox="1"/>
          <p:nvPr/>
        </p:nvSpPr>
        <p:spPr>
          <a:xfrm>
            <a:off x="1276931" y="3219450"/>
            <a:ext cx="8223205" cy="1767840"/>
          </a:xfrm>
          <a:prstGeom prst="rect"/>
        </p:spPr>
        <p:txBody>
          <a:bodyPr rtlCol="0" wrap="square">
            <a:spAutoFit/>
          </a:bodyPr>
          <a:p>
            <a:r>
              <a:rPr altLang="ta-IN" sz="6600" lang="en-US">
                <a:solidFill>
                  <a:srgbClr val="92D050"/>
                </a:solidFill>
              </a:rPr>
              <a:t>Portfo</a:t>
            </a:r>
            <a:r>
              <a:rPr altLang="ta-IN" sz="6600" lang="en-US">
                <a:solidFill>
                  <a:srgbClr val="92D050"/>
                </a:solidFill>
              </a:rPr>
              <a:t>l</a:t>
            </a:r>
            <a:r>
              <a:rPr altLang="ta-IN" sz="6600" lang="en-US">
                <a:solidFill>
                  <a:srgbClr val="92D050"/>
                </a:solidFill>
              </a:rPr>
              <a:t>i</a:t>
            </a:r>
            <a:r>
              <a:rPr altLang="ta-IN" sz="6600" lang="en-US">
                <a:solidFill>
                  <a:srgbClr val="92D050"/>
                </a:solidFill>
              </a:rPr>
              <a:t>o </a:t>
            </a:r>
            <a:r>
              <a:rPr altLang="ta-IN" sz="6600" lang="en-US">
                <a:solidFill>
                  <a:srgbClr val="92D050"/>
                </a:solidFill>
              </a:rPr>
              <a:t>w</a:t>
            </a:r>
            <a:r>
              <a:rPr altLang="ta-IN" sz="6600" lang="en-US">
                <a:solidFill>
                  <a:srgbClr val="92D050"/>
                </a:solidFill>
              </a:rPr>
              <a:t>e</a:t>
            </a:r>
            <a:r>
              <a:rPr altLang="ta-IN" sz="6600" lang="en-US">
                <a:solidFill>
                  <a:srgbClr val="92D050"/>
                </a:solidFill>
              </a:rPr>
              <a:t>b</a:t>
            </a:r>
            <a:r>
              <a:rPr altLang="ta-IN" sz="6600" lang="en-US">
                <a:solidFill>
                  <a:srgbClr val="92D050"/>
                </a:solidFill>
              </a:rPr>
              <a:t>s</a:t>
            </a:r>
            <a:r>
              <a:rPr altLang="ta-IN" sz="6600" lang="en-US">
                <a:solidFill>
                  <a:srgbClr val="92D050"/>
                </a:solidFill>
              </a:rPr>
              <a:t>i</a:t>
            </a:r>
            <a:r>
              <a:rPr altLang="ta-IN" sz="6600" lang="en-US">
                <a:solidFill>
                  <a:srgbClr val="92D050"/>
                </a:solidFill>
              </a:rPr>
              <a:t>te </a:t>
            </a:r>
            <a:r>
              <a:rPr altLang="ta-IN" sz="6600" lang="en-US">
                <a:solidFill>
                  <a:srgbClr val="92D050"/>
                </a:solidFill>
              </a:rPr>
              <a:t>s</a:t>
            </a:r>
            <a:r>
              <a:rPr altLang="ta-IN" sz="6600" lang="en-US">
                <a:solidFill>
                  <a:srgbClr val="92D050"/>
                </a:solidFill>
              </a:rPr>
              <a:t>u</a:t>
            </a:r>
            <a:r>
              <a:rPr altLang="ta-IN" sz="6600" lang="en-US">
                <a:solidFill>
                  <a:srgbClr val="92D050"/>
                </a:solidFill>
              </a:rPr>
              <a:t>c</a:t>
            </a:r>
            <a:r>
              <a:rPr altLang="ta-IN" sz="6600" lang="en-US">
                <a:solidFill>
                  <a:srgbClr val="92D050"/>
                </a:solidFill>
              </a:rPr>
              <a:t>c</a:t>
            </a:r>
            <a:r>
              <a:rPr altLang="ta-IN" sz="6600" lang="en-US">
                <a:solidFill>
                  <a:srgbClr val="92D050"/>
                </a:solidFill>
              </a:rPr>
              <a:t>e</a:t>
            </a:r>
            <a:r>
              <a:rPr altLang="ta-IN" sz="6600" lang="en-US">
                <a:solidFill>
                  <a:srgbClr val="92D050"/>
                </a:solidFill>
              </a:rPr>
              <a:t>s</a:t>
            </a:r>
            <a:r>
              <a:rPr altLang="ta-IN" sz="6600" lang="en-US">
                <a:solidFill>
                  <a:srgbClr val="92D050"/>
                </a:solidFill>
              </a:rPr>
              <a:t>s</a:t>
            </a:r>
            <a:r>
              <a:rPr altLang="ta-IN" sz="6600" lang="en-US">
                <a:solidFill>
                  <a:srgbClr val="92D050"/>
                </a:solidFill>
              </a:rPr>
              <a:t>f</a:t>
            </a:r>
            <a:r>
              <a:rPr altLang="ta-IN" sz="6600" lang="en-US">
                <a:solidFill>
                  <a:srgbClr val="92D050"/>
                </a:solidFill>
              </a:rPr>
              <a:t>u</a:t>
            </a:r>
            <a:r>
              <a:rPr altLang="ta-IN" sz="6600" lang="en-US">
                <a:solidFill>
                  <a:srgbClr val="92D050"/>
                </a:solidFill>
              </a:rPr>
              <a:t>l</a:t>
            </a:r>
            <a:r>
              <a:rPr altLang="ta-IN" sz="6600" lang="en-US">
                <a:solidFill>
                  <a:srgbClr val="92D050"/>
                </a:solidFill>
              </a:rPr>
              <a:t>l</a:t>
            </a:r>
            <a:r>
              <a:rPr altLang="ta-IN" sz="6600" lang="en-US">
                <a:solidFill>
                  <a:srgbClr val="92D050"/>
                </a:solidFill>
              </a:rPr>
              <a:t>y</a:t>
            </a:r>
            <a:r>
              <a:rPr altLang="ta-IN" sz="6600" lang="en-US">
                <a:solidFill>
                  <a:srgbClr val="92D050"/>
                </a:solidFill>
              </a:rPr>
              <a:t> </a:t>
            </a:r>
            <a:r>
              <a:rPr altLang="ta-IN" sz="6600" lang="en-US">
                <a:solidFill>
                  <a:srgbClr val="92D050"/>
                </a:solidFill>
              </a:rPr>
              <a:t>d</a:t>
            </a:r>
            <a:r>
              <a:rPr altLang="ta-IN" sz="6600" lang="en-US">
                <a:solidFill>
                  <a:srgbClr val="92D050"/>
                </a:solidFill>
              </a:rPr>
              <a:t>e</a:t>
            </a:r>
            <a:r>
              <a:rPr altLang="ta-IN" sz="6600" lang="en-US">
                <a:solidFill>
                  <a:srgbClr val="92D050"/>
                </a:solidFill>
              </a:rPr>
              <a:t>v</a:t>
            </a:r>
            <a:r>
              <a:rPr altLang="ta-IN" sz="6600" lang="en-US">
                <a:solidFill>
                  <a:srgbClr val="92D050"/>
                </a:solidFill>
              </a:rPr>
              <a:t>e</a:t>
            </a:r>
            <a:r>
              <a:rPr altLang="ta-IN" sz="6600" lang="en-US">
                <a:solidFill>
                  <a:srgbClr val="92D050"/>
                </a:solidFill>
              </a:rPr>
              <a:t>loped</a:t>
            </a:r>
            <a:r>
              <a:rPr altLang="ta-IN" sz="6600" lang="en-US">
                <a:solidFill>
                  <a:srgbClr val="92D050"/>
                </a:solidFill>
              </a:rPr>
              <a:t>.</a:t>
            </a:r>
            <a:endParaRPr sz="5400" lang="en-US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PC</dc:creator>
  <cp:lastModifiedBy>PC</cp:lastModifiedBy>
  <dcterms:created xsi:type="dcterms:W3CDTF">2018-05-08T10:00:39Z</dcterms:created>
  <dcterms:modified xsi:type="dcterms:W3CDTF">2025-09-03T05:32:08Z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6d28292b6e0c4e8aa8c7a7bb344c6d99</vt:lpwstr>
  </property>
</Properties>
</file>