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/>
    <p:restoredTop sz="94629"/>
  </p:normalViewPr>
  <p:slideViewPr>
    <p:cSldViewPr snapToGrid="0" snapToObjects="1">
      <p:cViewPr varScale="1">
        <p:scale>
          <a:sx n="102" d="100"/>
          <a:sy n="102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1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6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8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12894"/>
                <a:lumOff val="87106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64" r:id="rId7"/>
    <p:sldLayoutId id="2147483765" r:id="rId8"/>
    <p:sldLayoutId id="2147483766" r:id="rId9"/>
    <p:sldLayoutId id="2147483767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ly.com/javascript/box-plots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leafletjs.com/examples/choropleth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ly.com/javascript/gapminder-example/" TargetMode="External"/><Relationship Id="rId5" Type="http://schemas.openxmlformats.org/officeDocument/2006/relationships/hyperlink" Target="https://www.kaggle.com/andradaolteanu/country-mapping-iso-continent-region" TargetMode="External"/><Relationship Id="rId4" Type="http://schemas.openxmlformats.org/officeDocument/2006/relationships/hyperlink" Target="https://www.kaggle.com/kumarajarshi/life-expectancy-wh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hiyasuresh/LifeExpectancy_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thiyasuresh.github.io/LifeExpectancy_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4" name="Picture 3" descr="Angled lines in different colors">
            <a:extLst>
              <a:ext uri="{FF2B5EF4-FFF2-40B4-BE49-F238E27FC236}">
                <a16:creationId xmlns:a16="http://schemas.microsoft.com/office/drawing/2014/main" id="{DCEA57A0-A844-4FA8-B59F-B37E33811D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280" b="9470"/>
          <a:stretch/>
        </p:blipFill>
        <p:spPr>
          <a:xfrm>
            <a:off x="158060" y="2282161"/>
            <a:ext cx="6283146" cy="4322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DADB10-D6EE-DC46-BAAB-83F271175167}"/>
              </a:ext>
            </a:extLst>
          </p:cNvPr>
          <p:cNvSpPr/>
          <p:nvPr/>
        </p:nvSpPr>
        <p:spPr>
          <a:xfrm>
            <a:off x="739036" y="363403"/>
            <a:ext cx="10233764" cy="1754326"/>
          </a:xfrm>
          <a:prstGeom prst="rect">
            <a:avLst/>
          </a:prstGeom>
          <a:gradFill>
            <a:gsLst>
              <a:gs pos="4000">
                <a:schemeClr val="accent1">
                  <a:lumMod val="12894"/>
                  <a:lumOff val="87106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Life Expectancy </a:t>
            </a:r>
            <a:b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65148-36E1-1B4F-8B63-914C535A945D}"/>
              </a:ext>
            </a:extLst>
          </p:cNvPr>
          <p:cNvSpPr/>
          <p:nvPr/>
        </p:nvSpPr>
        <p:spPr>
          <a:xfrm>
            <a:off x="6708171" y="2509681"/>
            <a:ext cx="486812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Jaspreet Singh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Mohini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Phuong Han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Nithiya</a:t>
            </a:r>
          </a:p>
        </p:txBody>
      </p:sp>
    </p:spTree>
    <p:extLst>
      <p:ext uri="{BB962C8B-B14F-4D97-AF65-F5344CB8AC3E}">
        <p14:creationId xmlns:p14="http://schemas.microsoft.com/office/powerpoint/2010/main" val="174850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72CC-D08F-5848-9DA9-B84B56CC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18" y="0"/>
            <a:ext cx="6212720" cy="628036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C017BA"/>
                </a:solidFill>
              </a:rPr>
              <a:t>When we were looking for project ideas and dataset, we went through Kaggle for ideas.  The life expectancy page on Kaggle grabbed our attention and looking through the dataset – we became inquisitive of the life expectancy rate across the world – that includes both developing and developed countries.</a:t>
            </a:r>
          </a:p>
          <a:p>
            <a:endParaRPr lang="en-US" sz="1800" dirty="0">
              <a:solidFill>
                <a:srgbClr val="C017BA"/>
              </a:solidFill>
            </a:endParaRPr>
          </a:p>
          <a:p>
            <a:r>
              <a:rPr lang="en-US" sz="1800" dirty="0">
                <a:solidFill>
                  <a:srgbClr val="C017BA"/>
                </a:solidFill>
              </a:rPr>
              <a:t>Researching further and with inputs from Vicki and Adnan, we also came across a Ted Talk video by Hans Rosling in which he points out the preconceived ideas that are in existence about life expectancy – comparing the western world and third world countries.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96D8E05-74FF-4A24-9A14-C066AE18AE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3279"/>
                    </a14:imgEffect>
                    <a14:imgEffect>
                      <a14:saturation sat="41000"/>
                    </a14:imgEffect>
                  </a14:imgLayer>
                </a14:imgProps>
              </a:ext>
            </a:extLst>
          </a:blip>
          <a:srcRect l="26097" r="26097"/>
          <a:stretch/>
        </p:blipFill>
        <p:spPr>
          <a:xfrm>
            <a:off x="6476638" y="0"/>
            <a:ext cx="5712314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18541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77F1D1-4502-884F-A26C-81E23CD5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n-US" dirty="0"/>
              <a:t>Resources links for data and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37A3-0FB7-1C4D-BA4C-D308E651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r>
              <a:rPr lang="en-AU" sz="1800" dirty="0">
                <a:hlinkClick r:id="rId4"/>
              </a:rPr>
              <a:t>https://www.kaggle.com/kumarajarshi/life-expectancy-who</a:t>
            </a:r>
            <a:endParaRPr lang="en-AU" sz="1800" dirty="0"/>
          </a:p>
          <a:p>
            <a:r>
              <a:rPr lang="en-US" sz="1800" dirty="0">
                <a:hlinkClick r:id="rId5"/>
              </a:rPr>
              <a:t>https://www.kaggle.com/andradaolteanu/country-mapping-iso-continent-region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https://plotly.com/javascript/gapminder-example/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https://leafletjs.com/examples/choropleth/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https://plotly.com/javascript/box-plots/</a:t>
            </a:r>
            <a:endParaRPr lang="en-US" sz="1800" dirty="0"/>
          </a:p>
          <a:p>
            <a:r>
              <a:rPr lang="en-US" sz="1800" dirty="0"/>
              <a:t>Our class activities for flask app, jsonify and drop-down menu plots.</a:t>
            </a:r>
          </a:p>
          <a:p>
            <a:r>
              <a:rPr lang="en-US" sz="1800" dirty="0"/>
              <a:t>Tutors, TA’s, BCS Assistant, friends in the group</a:t>
            </a:r>
          </a:p>
          <a:p>
            <a:r>
              <a:rPr lang="en-US" sz="1800" dirty="0"/>
              <a:t>And finally, of course - stack overflow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37135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D9B7-FC43-3542-9E6F-42CDD3CB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062D-2413-2A4A-B1E6-21153881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40494"/>
            <a:ext cx="11274612" cy="51607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5A8E-020D-3244-A616-9426F90F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– GitHub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FBAA-C482-A24E-8A73-FF0A289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https://github.com/nithiyasuresh/LifeExpectancy_Project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Hosted on - </a:t>
            </a:r>
            <a:r>
              <a:rPr lang="en-AU" u="sng" dirty="0">
                <a:hlinkClick r:id="rId4"/>
              </a:rPr>
              <a:t>https://nithiyasuresh.github.io/LifeExpectancy_Project/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64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234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PowerPoint Presentation</vt:lpstr>
      <vt:lpstr>PowerPoint Presentation</vt:lpstr>
      <vt:lpstr>Resources links for data and project</vt:lpstr>
      <vt:lpstr>ETL process</vt:lpstr>
      <vt:lpstr>Our Project – GitHub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Venkataraman</dc:creator>
  <cp:lastModifiedBy>Suresh Venkataraman</cp:lastModifiedBy>
  <cp:revision>1</cp:revision>
  <dcterms:created xsi:type="dcterms:W3CDTF">2021-09-12T06:28:44Z</dcterms:created>
  <dcterms:modified xsi:type="dcterms:W3CDTF">2021-09-12T07:06:07Z</dcterms:modified>
</cp:coreProperties>
</file>