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59" r:id="rId5"/>
    <p:sldId id="262" r:id="rId6"/>
    <p:sldId id="269" r:id="rId7"/>
    <p:sldId id="261" r:id="rId8"/>
    <p:sldId id="266" r:id="rId9"/>
    <p:sldId id="268" r:id="rId10"/>
    <p:sldId id="267" r:id="rId11"/>
    <p:sldId id="265" r:id="rId12"/>
    <p:sldId id="270" r:id="rId13"/>
    <p:sldId id="274" r:id="rId14"/>
    <p:sldId id="275" r:id="rId15"/>
    <p:sldId id="276" r:id="rId16"/>
    <p:sldId id="277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D8732-3E13-4F08-B987-37C2E4547BB5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1FA86C9-BA9A-460E-883F-B76853FDCA58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Low Income</a:t>
          </a:r>
        </a:p>
      </dgm:t>
    </dgm:pt>
    <dgm:pt modelId="{17933B21-2F1E-4F9C-B5A3-4095603C2601}" type="parTrans" cxnId="{0572461F-20E9-461B-B83F-66A492D247CF}">
      <dgm:prSet/>
      <dgm:spPr/>
      <dgm:t>
        <a:bodyPr/>
        <a:lstStyle/>
        <a:p>
          <a:endParaRPr lang="en-US"/>
        </a:p>
      </dgm:t>
    </dgm:pt>
    <dgm:pt modelId="{530C9EB7-DB7E-4356-9094-FCA789346F62}" type="sibTrans" cxnId="{0572461F-20E9-461B-B83F-66A492D247CF}">
      <dgm:prSet/>
      <dgm:spPr/>
      <dgm:t>
        <a:bodyPr/>
        <a:lstStyle/>
        <a:p>
          <a:endParaRPr lang="en-US"/>
        </a:p>
      </dgm:t>
    </dgm:pt>
    <dgm:pt modelId="{936467A6-06E8-4FDD-8778-7D004323C20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endParaRPr lang="en-US" dirty="0"/>
        </a:p>
      </dgm:t>
    </dgm:pt>
    <dgm:pt modelId="{305B29C8-97DE-4F38-BE70-4D6E64CA0AE2}" type="parTrans" cxnId="{E2E0D766-1C9A-4EFB-A8F4-57756E898F08}">
      <dgm:prSet/>
      <dgm:spPr/>
      <dgm:t>
        <a:bodyPr/>
        <a:lstStyle/>
        <a:p>
          <a:endParaRPr lang="en-US"/>
        </a:p>
      </dgm:t>
    </dgm:pt>
    <dgm:pt modelId="{334102B8-E5D5-4949-B6DB-DA03EF4F100D}" type="sibTrans" cxnId="{E2E0D766-1C9A-4EFB-A8F4-57756E898F08}">
      <dgm:prSet/>
      <dgm:spPr/>
      <dgm:t>
        <a:bodyPr/>
        <a:lstStyle/>
        <a:p>
          <a:endParaRPr lang="en-US"/>
        </a:p>
      </dgm:t>
    </dgm:pt>
    <dgm:pt modelId="{BF808A2A-B10D-4890-84AA-66E5C6B2FBBB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Lower Middle Income</a:t>
          </a:r>
        </a:p>
      </dgm:t>
    </dgm:pt>
    <dgm:pt modelId="{DA68DE9C-D622-4805-9AE8-D1D2A14DB79C}" type="parTrans" cxnId="{F60A82D2-897C-4DB5-8831-B4C43FE31D74}">
      <dgm:prSet/>
      <dgm:spPr/>
      <dgm:t>
        <a:bodyPr/>
        <a:lstStyle/>
        <a:p>
          <a:endParaRPr lang="en-US"/>
        </a:p>
      </dgm:t>
    </dgm:pt>
    <dgm:pt modelId="{C3EE72C5-4FCC-4306-BA1B-5E8AE20F6776}" type="sibTrans" cxnId="{F60A82D2-897C-4DB5-8831-B4C43FE31D74}">
      <dgm:prSet/>
      <dgm:spPr/>
      <dgm:t>
        <a:bodyPr/>
        <a:lstStyle/>
        <a:p>
          <a:endParaRPr lang="en-US"/>
        </a:p>
      </dgm:t>
    </dgm:pt>
    <dgm:pt modelId="{EB264F4B-20E8-445D-94AD-FBA07EB94E33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India</a:t>
          </a:r>
          <a:endParaRPr lang="en-US" dirty="0"/>
        </a:p>
      </dgm:t>
    </dgm:pt>
    <dgm:pt modelId="{F7C6F668-2446-41B4-8407-98368ACF14CB}" type="parTrans" cxnId="{AFAC2825-B6B8-4DD6-8182-CE151389C954}">
      <dgm:prSet/>
      <dgm:spPr/>
      <dgm:t>
        <a:bodyPr/>
        <a:lstStyle/>
        <a:p>
          <a:endParaRPr lang="en-US"/>
        </a:p>
      </dgm:t>
    </dgm:pt>
    <dgm:pt modelId="{3CC0EBC6-A40D-4BC0-B85B-D42309D3E1A0}" type="sibTrans" cxnId="{AFAC2825-B6B8-4DD6-8182-CE151389C954}">
      <dgm:prSet/>
      <dgm:spPr/>
      <dgm:t>
        <a:bodyPr/>
        <a:lstStyle/>
        <a:p>
          <a:endParaRPr lang="en-US"/>
        </a:p>
      </dgm:t>
    </dgm:pt>
    <dgm:pt modelId="{F59797AF-4510-47D8-8B24-98238C95F06D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Pakistan</a:t>
          </a:r>
          <a:endParaRPr lang="en-US" dirty="0"/>
        </a:p>
      </dgm:t>
    </dgm:pt>
    <dgm:pt modelId="{8D0A9211-0C2F-46C5-BD39-23BC830EF34D}" type="parTrans" cxnId="{292BED24-BD3A-4662-9609-A70893B2257F}">
      <dgm:prSet/>
      <dgm:spPr/>
      <dgm:t>
        <a:bodyPr/>
        <a:lstStyle/>
        <a:p>
          <a:endParaRPr lang="en-US"/>
        </a:p>
      </dgm:t>
    </dgm:pt>
    <dgm:pt modelId="{1B8CC4EA-743D-4B0A-8BC5-ACF0AA319E57}" type="sibTrans" cxnId="{292BED24-BD3A-4662-9609-A70893B2257F}">
      <dgm:prSet/>
      <dgm:spPr/>
      <dgm:t>
        <a:bodyPr/>
        <a:lstStyle/>
        <a:p>
          <a:endParaRPr lang="en-US"/>
        </a:p>
      </dgm:t>
    </dgm:pt>
    <dgm:pt modelId="{5DBECD0B-4FE0-4080-BD0C-C7F5334B231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Upper Middle</a:t>
          </a:r>
        </a:p>
        <a:p>
          <a:r>
            <a:rPr lang="en-US" dirty="0"/>
            <a:t>Income</a:t>
          </a:r>
        </a:p>
      </dgm:t>
    </dgm:pt>
    <dgm:pt modelId="{A20ACFD9-EDF5-41DF-8268-E1C8D9021B84}" type="parTrans" cxnId="{458CAF0F-CCD7-4445-B569-544CF1C79AF8}">
      <dgm:prSet/>
      <dgm:spPr/>
      <dgm:t>
        <a:bodyPr/>
        <a:lstStyle/>
        <a:p>
          <a:endParaRPr lang="en-US"/>
        </a:p>
      </dgm:t>
    </dgm:pt>
    <dgm:pt modelId="{646C0563-5EA8-4E27-829F-46FE13C83135}" type="sibTrans" cxnId="{458CAF0F-CCD7-4445-B569-544CF1C79AF8}">
      <dgm:prSet/>
      <dgm:spPr/>
      <dgm:t>
        <a:bodyPr/>
        <a:lstStyle/>
        <a:p>
          <a:endParaRPr lang="en-US"/>
        </a:p>
      </dgm:t>
    </dgm:pt>
    <dgm:pt modelId="{0921F23E-4EB5-45A2-9634-4F4AB6CFFB9E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United Kingdom</a:t>
          </a:r>
        </a:p>
      </dgm:t>
    </dgm:pt>
    <dgm:pt modelId="{624E7E76-4CBF-44A1-BAE5-DDB1F3A91A81}" type="parTrans" cxnId="{79FBF1EB-D626-4FF6-B7FA-7B180B3F4D91}">
      <dgm:prSet/>
      <dgm:spPr/>
      <dgm:t>
        <a:bodyPr/>
        <a:lstStyle/>
        <a:p>
          <a:endParaRPr lang="en-US"/>
        </a:p>
      </dgm:t>
    </dgm:pt>
    <dgm:pt modelId="{5437A1B5-B21E-4469-9B36-6A60A227F6E0}" type="sibTrans" cxnId="{79FBF1EB-D626-4FF6-B7FA-7B180B3F4D91}">
      <dgm:prSet/>
      <dgm:spPr/>
      <dgm:t>
        <a:bodyPr/>
        <a:lstStyle/>
        <a:p>
          <a:endParaRPr lang="en-US"/>
        </a:p>
      </dgm:t>
    </dgm:pt>
    <dgm:pt modelId="{1AF24938-727D-4F29-8519-13923623AE9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Poland</a:t>
          </a:r>
        </a:p>
      </dgm:t>
    </dgm:pt>
    <dgm:pt modelId="{8D70899F-3CF7-4133-9C7A-DF15E1A4468F}" type="parTrans" cxnId="{889E51EE-DA80-4A0D-BB0B-50944187265D}">
      <dgm:prSet/>
      <dgm:spPr/>
      <dgm:t>
        <a:bodyPr/>
        <a:lstStyle/>
        <a:p>
          <a:endParaRPr lang="en-US"/>
        </a:p>
      </dgm:t>
    </dgm:pt>
    <dgm:pt modelId="{74D76E42-7C9B-4AFE-B5AB-E14C3E0490F3}" type="sibTrans" cxnId="{889E51EE-DA80-4A0D-BB0B-50944187265D}">
      <dgm:prSet/>
      <dgm:spPr/>
      <dgm:t>
        <a:bodyPr/>
        <a:lstStyle/>
        <a:p>
          <a:endParaRPr lang="en-US"/>
        </a:p>
      </dgm:t>
    </dgm:pt>
    <dgm:pt modelId="{C49BAABF-E85A-4BBF-850E-C7F72001269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High Income</a:t>
          </a:r>
        </a:p>
      </dgm:t>
    </dgm:pt>
    <dgm:pt modelId="{C4AF29F1-2F00-48D2-BE41-DE294AF4A2C3}" type="parTrans" cxnId="{D3CF853F-185D-4438-9230-43C02D089600}">
      <dgm:prSet/>
      <dgm:spPr/>
      <dgm:t>
        <a:bodyPr/>
        <a:lstStyle/>
        <a:p>
          <a:endParaRPr lang="en-US"/>
        </a:p>
      </dgm:t>
    </dgm:pt>
    <dgm:pt modelId="{8A7E6732-511B-4C52-A0E1-3A5808647332}" type="sibTrans" cxnId="{D3CF853F-185D-4438-9230-43C02D089600}">
      <dgm:prSet/>
      <dgm:spPr/>
      <dgm:t>
        <a:bodyPr/>
        <a:lstStyle/>
        <a:p>
          <a:endParaRPr lang="en-US"/>
        </a:p>
      </dgm:t>
    </dgm:pt>
    <dgm:pt modelId="{EB0E41DB-64B6-4CB7-8D25-EB581498AE7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Mexico</a:t>
          </a:r>
          <a:endParaRPr lang="en-US" dirty="0"/>
        </a:p>
      </dgm:t>
    </dgm:pt>
    <dgm:pt modelId="{30D15347-0C9B-47DD-8627-1D8D4F38FA3F}" type="parTrans" cxnId="{93F891EC-71E5-4D67-8054-C4E6B02BDBBC}">
      <dgm:prSet/>
      <dgm:spPr/>
      <dgm:t>
        <a:bodyPr/>
        <a:lstStyle/>
        <a:p>
          <a:endParaRPr lang="en-US"/>
        </a:p>
      </dgm:t>
    </dgm:pt>
    <dgm:pt modelId="{588F3F3A-11AB-405A-98F5-5C7BE2978E5E}" type="sibTrans" cxnId="{93F891EC-71E5-4D67-8054-C4E6B02BDBBC}">
      <dgm:prSet/>
      <dgm:spPr/>
      <dgm:t>
        <a:bodyPr/>
        <a:lstStyle/>
        <a:p>
          <a:endParaRPr lang="en-US"/>
        </a:p>
      </dgm:t>
    </dgm:pt>
    <dgm:pt modelId="{CA561492-D39A-489A-8F20-EE9E8B6759E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Germany</a:t>
          </a:r>
        </a:p>
      </dgm:t>
    </dgm:pt>
    <dgm:pt modelId="{652A6E1F-BE8B-426B-99A5-8FCAB6273375}" type="parTrans" cxnId="{BD80E006-6368-4DE6-ACC7-2313A4D573B7}">
      <dgm:prSet/>
      <dgm:spPr/>
      <dgm:t>
        <a:bodyPr/>
        <a:lstStyle/>
        <a:p>
          <a:endParaRPr lang="en-US"/>
        </a:p>
      </dgm:t>
    </dgm:pt>
    <dgm:pt modelId="{6DCAC619-1076-4F00-9F44-54B5D0F40FD8}" type="sibTrans" cxnId="{BD80E006-6368-4DE6-ACC7-2313A4D573B7}">
      <dgm:prSet/>
      <dgm:spPr/>
      <dgm:t>
        <a:bodyPr/>
        <a:lstStyle/>
        <a:p>
          <a:endParaRPr lang="en-US"/>
        </a:p>
      </dgm:t>
    </dgm:pt>
    <dgm:pt modelId="{397DF7F5-EF16-47B9-A752-2B142DD92672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dirty="0"/>
            <a:t>Italy</a:t>
          </a:r>
        </a:p>
      </dgm:t>
    </dgm:pt>
    <dgm:pt modelId="{ABF39C32-7F3E-43B2-90CB-CA3EC1E5F20E}" type="parTrans" cxnId="{A1BA372F-C936-4DDA-9082-2B3C8DDDFD35}">
      <dgm:prSet/>
      <dgm:spPr/>
      <dgm:t>
        <a:bodyPr/>
        <a:lstStyle/>
        <a:p>
          <a:endParaRPr lang="en-US"/>
        </a:p>
      </dgm:t>
    </dgm:pt>
    <dgm:pt modelId="{7FB3B1A0-A3D9-48C9-A413-3F460B3FEE6E}" type="sibTrans" cxnId="{A1BA372F-C936-4DDA-9082-2B3C8DDDFD35}">
      <dgm:prSet/>
      <dgm:spPr/>
      <dgm:t>
        <a:bodyPr/>
        <a:lstStyle/>
        <a:p>
          <a:endParaRPr lang="en-US"/>
        </a:p>
      </dgm:t>
    </dgm:pt>
    <dgm:pt modelId="{40300FAB-50DB-4CD6-9AE3-C7F3B12BF66A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United States of America</a:t>
          </a:r>
          <a:endParaRPr lang="en-US" dirty="0"/>
        </a:p>
      </dgm:t>
    </dgm:pt>
    <dgm:pt modelId="{A3D0E2B3-00C3-43D7-81A7-CEBB11C5C8F7}" type="parTrans" cxnId="{B3918EA7-9C73-47BA-8500-A636885443E2}">
      <dgm:prSet/>
      <dgm:spPr/>
      <dgm:t>
        <a:bodyPr/>
        <a:lstStyle/>
        <a:p>
          <a:endParaRPr lang="en-US"/>
        </a:p>
      </dgm:t>
    </dgm:pt>
    <dgm:pt modelId="{D967ECDF-91E3-436E-8322-F147E927803B}" type="sibTrans" cxnId="{B3918EA7-9C73-47BA-8500-A636885443E2}">
      <dgm:prSet/>
      <dgm:spPr/>
      <dgm:t>
        <a:bodyPr/>
        <a:lstStyle/>
        <a:p>
          <a:endParaRPr lang="en-US"/>
        </a:p>
      </dgm:t>
    </dgm:pt>
    <dgm:pt modelId="{433B4BE6-D4F3-4783-8297-E89BAD84F414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Bangladesh</a:t>
          </a:r>
          <a:endParaRPr lang="en-US" dirty="0"/>
        </a:p>
      </dgm:t>
    </dgm:pt>
    <dgm:pt modelId="{B001B79C-F5A9-47DB-85B7-3C72BE849872}" type="parTrans" cxnId="{42250076-C306-4F40-8BDE-9DA7DD485C91}">
      <dgm:prSet/>
      <dgm:spPr/>
      <dgm:t>
        <a:bodyPr/>
        <a:lstStyle/>
        <a:p>
          <a:endParaRPr lang="en-US"/>
        </a:p>
      </dgm:t>
    </dgm:pt>
    <dgm:pt modelId="{9F17D4D8-F642-4017-8DD6-E7D8BAA635C1}" type="sibTrans" cxnId="{42250076-C306-4F40-8BDE-9DA7DD485C91}">
      <dgm:prSet/>
      <dgm:spPr/>
      <dgm:t>
        <a:bodyPr/>
        <a:lstStyle/>
        <a:p>
          <a:endParaRPr lang="en-US"/>
        </a:p>
      </dgm:t>
    </dgm:pt>
    <dgm:pt modelId="{A1A26C85-3DD8-44E7-B781-11C94BAE5AC9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Ukraine</a:t>
          </a:r>
          <a:endParaRPr lang="en-US" dirty="0"/>
        </a:p>
      </dgm:t>
    </dgm:pt>
    <dgm:pt modelId="{160314F4-0A3E-4162-9C03-B1970FD1F1B2}" type="parTrans" cxnId="{85ACEA37-BFD9-4344-9ED9-F9139494A153}">
      <dgm:prSet/>
      <dgm:spPr/>
      <dgm:t>
        <a:bodyPr/>
        <a:lstStyle/>
        <a:p>
          <a:endParaRPr lang="en-US"/>
        </a:p>
      </dgm:t>
    </dgm:pt>
    <dgm:pt modelId="{72D5EA00-EE77-44EB-BBB6-AE7B2E27AAF6}" type="sibTrans" cxnId="{85ACEA37-BFD9-4344-9ED9-F9139494A153}">
      <dgm:prSet/>
      <dgm:spPr/>
      <dgm:t>
        <a:bodyPr/>
        <a:lstStyle/>
        <a:p>
          <a:endParaRPr lang="en-US"/>
        </a:p>
      </dgm:t>
    </dgm:pt>
    <dgm:pt modelId="{6EB3796D-C8F7-4963-83D6-D0D50FB530AB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Philippines</a:t>
          </a:r>
          <a:endParaRPr lang="en-US" dirty="0"/>
        </a:p>
      </dgm:t>
    </dgm:pt>
    <dgm:pt modelId="{A55D003E-C893-46B1-B9F9-9D7BA8C58F64}" type="parTrans" cxnId="{9A4003F6-19D5-4B0C-9197-226AF7B93E09}">
      <dgm:prSet/>
      <dgm:spPr/>
      <dgm:t>
        <a:bodyPr/>
        <a:lstStyle/>
        <a:p>
          <a:endParaRPr lang="en-US"/>
        </a:p>
      </dgm:t>
    </dgm:pt>
    <dgm:pt modelId="{A4687F08-7939-40E2-BA5F-BD6B04957CD0}" type="sibTrans" cxnId="{9A4003F6-19D5-4B0C-9197-226AF7B93E09}">
      <dgm:prSet/>
      <dgm:spPr/>
      <dgm:t>
        <a:bodyPr/>
        <a:lstStyle/>
        <a:p>
          <a:endParaRPr lang="en-US"/>
        </a:p>
      </dgm:t>
    </dgm:pt>
    <dgm:pt modelId="{23B880CD-2802-4373-B32D-84A941ABE4A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Indonesia</a:t>
          </a:r>
          <a:endParaRPr lang="en-US" dirty="0"/>
        </a:p>
      </dgm:t>
    </dgm:pt>
    <dgm:pt modelId="{C7AE712D-1752-4B56-9743-8C51CAA876EA}" type="parTrans" cxnId="{F87C88FC-D3EE-48AC-90D5-CAF986643B16}">
      <dgm:prSet/>
      <dgm:spPr/>
      <dgm:t>
        <a:bodyPr/>
        <a:lstStyle/>
        <a:p>
          <a:endParaRPr lang="en-US"/>
        </a:p>
      </dgm:t>
    </dgm:pt>
    <dgm:pt modelId="{237B181E-7677-4012-9A1B-069FF0D87B38}" type="sibTrans" cxnId="{F87C88FC-D3EE-48AC-90D5-CAF986643B16}">
      <dgm:prSet/>
      <dgm:spPr/>
      <dgm:t>
        <a:bodyPr/>
        <a:lstStyle/>
        <a:p>
          <a:endParaRPr lang="en-US"/>
        </a:p>
      </dgm:t>
    </dgm:pt>
    <dgm:pt modelId="{17B979B8-BD4F-4F25-A322-5E0E67B4F42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State of Palestine</a:t>
          </a:r>
          <a:endParaRPr lang="en-US" dirty="0"/>
        </a:p>
      </dgm:t>
    </dgm:pt>
    <dgm:pt modelId="{6347C654-6D2E-4236-B8B3-CBC0CFCC4FDB}" type="parTrans" cxnId="{CD0D9925-5AA5-4BB8-9563-2A24CB0B1BC5}">
      <dgm:prSet/>
      <dgm:spPr/>
      <dgm:t>
        <a:bodyPr/>
        <a:lstStyle/>
        <a:p>
          <a:endParaRPr lang="en-US"/>
        </a:p>
      </dgm:t>
    </dgm:pt>
    <dgm:pt modelId="{6C22F80A-907B-4BFF-BD77-6BB4E88CDB47}" type="sibTrans" cxnId="{CD0D9925-5AA5-4BB8-9563-2A24CB0B1BC5}">
      <dgm:prSet/>
      <dgm:spPr/>
      <dgm:t>
        <a:bodyPr/>
        <a:lstStyle/>
        <a:p>
          <a:endParaRPr lang="en-US"/>
        </a:p>
      </dgm:t>
    </dgm:pt>
    <dgm:pt modelId="{36FF6ABC-8ED3-4866-BFF7-AA92DEA4EBAA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Egypt</a:t>
          </a:r>
          <a:endParaRPr lang="en-US" dirty="0"/>
        </a:p>
      </dgm:t>
    </dgm:pt>
    <dgm:pt modelId="{75A637A5-3F95-468B-B1DD-16F51BC69BD0}" type="parTrans" cxnId="{775576C9-AE0E-43BA-8E6D-FF2FDD8FDE8E}">
      <dgm:prSet/>
      <dgm:spPr/>
      <dgm:t>
        <a:bodyPr/>
        <a:lstStyle/>
        <a:p>
          <a:endParaRPr lang="en-US"/>
        </a:p>
      </dgm:t>
    </dgm:pt>
    <dgm:pt modelId="{85379A1D-F98C-49C1-BD35-EBDEC881683A}" type="sibTrans" cxnId="{775576C9-AE0E-43BA-8E6D-FF2FDD8FDE8E}">
      <dgm:prSet/>
      <dgm:spPr/>
      <dgm:t>
        <a:bodyPr/>
        <a:lstStyle/>
        <a:p>
          <a:endParaRPr lang="en-US"/>
        </a:p>
      </dgm:t>
    </dgm:pt>
    <dgm:pt modelId="{00F5C831-36C7-4A07-812B-C8750DEFD431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Morocco</a:t>
          </a:r>
          <a:endParaRPr lang="en-US" dirty="0"/>
        </a:p>
      </dgm:t>
    </dgm:pt>
    <dgm:pt modelId="{492D2321-D8F3-4C8C-B628-26A780BEFCB6}" type="parTrans" cxnId="{B76230B7-9E10-428C-99E9-03B2247A98DE}">
      <dgm:prSet/>
      <dgm:spPr/>
      <dgm:t>
        <a:bodyPr/>
        <a:lstStyle/>
        <a:p>
          <a:endParaRPr lang="en-US"/>
        </a:p>
      </dgm:t>
    </dgm:pt>
    <dgm:pt modelId="{B4D86713-E925-43FC-A829-9A2F3AF4D08B}" type="sibTrans" cxnId="{B76230B7-9E10-428C-99E9-03B2247A98DE}">
      <dgm:prSet/>
      <dgm:spPr/>
      <dgm:t>
        <a:bodyPr/>
        <a:lstStyle/>
        <a:p>
          <a:endParaRPr lang="en-US"/>
        </a:p>
      </dgm:t>
    </dgm:pt>
    <dgm:pt modelId="{2F2222BD-FC71-4D17-87E6-546171CBC26D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Russian Federation</a:t>
          </a:r>
          <a:endParaRPr lang="en-US" dirty="0"/>
        </a:p>
      </dgm:t>
    </dgm:pt>
    <dgm:pt modelId="{CEC68D5D-30D6-44B4-A11E-559DC623810F}" type="parTrans" cxnId="{62EC3410-FC13-459D-8F64-38A7940A0965}">
      <dgm:prSet/>
      <dgm:spPr/>
      <dgm:t>
        <a:bodyPr/>
        <a:lstStyle/>
        <a:p>
          <a:endParaRPr lang="en-US"/>
        </a:p>
      </dgm:t>
    </dgm:pt>
    <dgm:pt modelId="{A73BD497-6C79-4618-9CD8-14810F0EAB55}" type="sibTrans" cxnId="{62EC3410-FC13-459D-8F64-38A7940A0965}">
      <dgm:prSet/>
      <dgm:spPr/>
      <dgm:t>
        <a:bodyPr/>
        <a:lstStyle/>
        <a:p>
          <a:endParaRPr lang="en-US"/>
        </a:p>
      </dgm:t>
    </dgm:pt>
    <dgm:pt modelId="{489D8618-42C6-4D09-A108-29E0F7D97E0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China</a:t>
          </a:r>
          <a:endParaRPr lang="en-US" dirty="0"/>
        </a:p>
      </dgm:t>
    </dgm:pt>
    <dgm:pt modelId="{21EDE9FB-AF20-4A5F-8A1B-CE1DCF202BF3}" type="parTrans" cxnId="{EBEE97D9-6A45-4235-95BA-FE7D236A2AB7}">
      <dgm:prSet/>
      <dgm:spPr/>
      <dgm:t>
        <a:bodyPr/>
        <a:lstStyle/>
        <a:p>
          <a:endParaRPr lang="en-US"/>
        </a:p>
      </dgm:t>
    </dgm:pt>
    <dgm:pt modelId="{E0D7027D-E83D-4D11-A569-0899664590C2}" type="sibTrans" cxnId="{EBEE97D9-6A45-4235-95BA-FE7D236A2AB7}">
      <dgm:prSet/>
      <dgm:spPr/>
      <dgm:t>
        <a:bodyPr/>
        <a:lstStyle/>
        <a:p>
          <a:endParaRPr lang="en-US"/>
        </a:p>
      </dgm:t>
    </dgm:pt>
    <dgm:pt modelId="{8DC80441-B58C-4AE3-934F-A8ABA4F51956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Kazakhstan</a:t>
          </a:r>
          <a:endParaRPr lang="en-US" dirty="0"/>
        </a:p>
      </dgm:t>
    </dgm:pt>
    <dgm:pt modelId="{6085A3D8-EA9D-418E-9C2B-93061599AC83}" type="parTrans" cxnId="{592E9DB0-7B43-4841-B4C2-D018CB99631C}">
      <dgm:prSet/>
      <dgm:spPr/>
      <dgm:t>
        <a:bodyPr/>
        <a:lstStyle/>
        <a:p>
          <a:endParaRPr lang="en-US"/>
        </a:p>
      </dgm:t>
    </dgm:pt>
    <dgm:pt modelId="{44606158-D78E-4E90-8999-BDE3D2B16198}" type="sibTrans" cxnId="{592E9DB0-7B43-4841-B4C2-D018CB99631C}">
      <dgm:prSet/>
      <dgm:spPr/>
      <dgm:t>
        <a:bodyPr/>
        <a:lstStyle/>
        <a:p>
          <a:endParaRPr lang="en-US"/>
        </a:p>
      </dgm:t>
    </dgm:pt>
    <dgm:pt modelId="{805DB52F-5829-449C-8FD5-6DD0CB999AEC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Romania</a:t>
          </a:r>
          <a:endParaRPr lang="en-US" dirty="0"/>
        </a:p>
      </dgm:t>
    </dgm:pt>
    <dgm:pt modelId="{8D57AC03-580E-45ED-BE10-2CDC730E5166}" type="parTrans" cxnId="{726946F0-97CB-4E17-A41A-A48D53E75F68}">
      <dgm:prSet/>
      <dgm:spPr/>
      <dgm:t>
        <a:bodyPr/>
        <a:lstStyle/>
        <a:p>
          <a:endParaRPr lang="en-US"/>
        </a:p>
      </dgm:t>
    </dgm:pt>
    <dgm:pt modelId="{EB557172-F07F-404E-B968-7A7896D3C4E8}" type="sibTrans" cxnId="{726946F0-97CB-4E17-A41A-A48D53E75F68}">
      <dgm:prSet/>
      <dgm:spPr/>
      <dgm:t>
        <a:bodyPr/>
        <a:lstStyle/>
        <a:p>
          <a:endParaRPr lang="en-US"/>
        </a:p>
      </dgm:t>
    </dgm:pt>
    <dgm:pt modelId="{BD96BD22-202C-48A8-B08A-5F71CE971F40}">
      <dgm:prSet phldrT="[Text]"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b="0" i="0" u="none" dirty="0"/>
            <a:t>Turkey</a:t>
          </a:r>
          <a:endParaRPr lang="en-US" dirty="0"/>
        </a:p>
      </dgm:t>
    </dgm:pt>
    <dgm:pt modelId="{6F53BE1D-3A7C-4AB3-8F30-CDB0A9A74031}" type="parTrans" cxnId="{43EF6D0A-48C0-4D2B-B08B-059EA3AF4D5F}">
      <dgm:prSet/>
      <dgm:spPr/>
      <dgm:t>
        <a:bodyPr/>
        <a:lstStyle/>
        <a:p>
          <a:endParaRPr lang="en-US"/>
        </a:p>
      </dgm:t>
    </dgm:pt>
    <dgm:pt modelId="{7A2EF1DF-3FAC-4EC1-9CFD-55E93DBF20AA}" type="sibTrans" cxnId="{43EF6D0A-48C0-4D2B-B08B-059EA3AF4D5F}">
      <dgm:prSet/>
      <dgm:spPr/>
      <dgm:t>
        <a:bodyPr/>
        <a:lstStyle/>
        <a:p>
          <a:endParaRPr lang="en-US"/>
        </a:p>
      </dgm:t>
    </dgm:pt>
    <dgm:pt modelId="{413EC9DC-ABCD-4A07-8866-86E7E9F54A57}" type="pres">
      <dgm:prSet presAssocID="{57AD8732-3E13-4F08-B987-37C2E4547BB5}" presName="Name0" presStyleCnt="0">
        <dgm:presLayoutVars>
          <dgm:dir/>
          <dgm:animLvl val="lvl"/>
          <dgm:resizeHandles val="exact"/>
        </dgm:presLayoutVars>
      </dgm:prSet>
      <dgm:spPr/>
    </dgm:pt>
    <dgm:pt modelId="{D015F379-EDBB-4727-84C4-F12C452A8C65}" type="pres">
      <dgm:prSet presAssocID="{31FA86C9-BA9A-460E-883F-B76853FDCA58}" presName="composite" presStyleCnt="0"/>
      <dgm:spPr/>
    </dgm:pt>
    <dgm:pt modelId="{77365165-0355-4E62-84D1-9BD7D45B26B0}" type="pres">
      <dgm:prSet presAssocID="{31FA86C9-BA9A-460E-883F-B76853FDCA5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B2EE8C4-8D11-4308-B487-1A7502D09ADE}" type="pres">
      <dgm:prSet presAssocID="{31FA86C9-BA9A-460E-883F-B76853FDCA58}" presName="desTx" presStyleLbl="alignAccFollowNode1" presStyleIdx="0" presStyleCnt="4" custLinFactNeighborY="-590">
        <dgm:presLayoutVars>
          <dgm:bulletEnabled val="1"/>
        </dgm:presLayoutVars>
      </dgm:prSet>
      <dgm:spPr/>
    </dgm:pt>
    <dgm:pt modelId="{1C6463A4-5ECE-4291-B833-85DEAA3D4691}" type="pres">
      <dgm:prSet presAssocID="{530C9EB7-DB7E-4356-9094-FCA789346F62}" presName="space" presStyleCnt="0"/>
      <dgm:spPr/>
    </dgm:pt>
    <dgm:pt modelId="{2518CECF-3D53-4D38-BD79-19D913D22EF9}" type="pres">
      <dgm:prSet presAssocID="{BF808A2A-B10D-4890-84AA-66E5C6B2FBBB}" presName="composite" presStyleCnt="0"/>
      <dgm:spPr/>
    </dgm:pt>
    <dgm:pt modelId="{E3909872-BD5F-4A1F-AEC5-B2E14E9B975A}" type="pres">
      <dgm:prSet presAssocID="{BF808A2A-B10D-4890-84AA-66E5C6B2FB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684BC4-C21A-4591-B7B3-CE59AF26EE8C}" type="pres">
      <dgm:prSet presAssocID="{BF808A2A-B10D-4890-84AA-66E5C6B2FBBB}" presName="desTx" presStyleLbl="alignAccFollowNode1" presStyleIdx="1" presStyleCnt="4">
        <dgm:presLayoutVars>
          <dgm:bulletEnabled val="1"/>
        </dgm:presLayoutVars>
      </dgm:prSet>
      <dgm:spPr/>
    </dgm:pt>
    <dgm:pt modelId="{2DD963EF-599A-470F-A341-2763DA777712}" type="pres">
      <dgm:prSet presAssocID="{C3EE72C5-4FCC-4306-BA1B-5E8AE20F6776}" presName="space" presStyleCnt="0"/>
      <dgm:spPr/>
    </dgm:pt>
    <dgm:pt modelId="{52E8BA1C-CFB9-4296-98CC-15A87E864684}" type="pres">
      <dgm:prSet presAssocID="{5DBECD0B-4FE0-4080-BD0C-C7F5334B2311}" presName="composite" presStyleCnt="0"/>
      <dgm:spPr/>
    </dgm:pt>
    <dgm:pt modelId="{66C2890B-3A32-4112-8CDD-D745C7D1565E}" type="pres">
      <dgm:prSet presAssocID="{5DBECD0B-4FE0-4080-BD0C-C7F5334B231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242DC6F-B3FA-47E1-8231-C54A878B3B15}" type="pres">
      <dgm:prSet presAssocID="{5DBECD0B-4FE0-4080-BD0C-C7F5334B2311}" presName="desTx" presStyleLbl="alignAccFollowNode1" presStyleIdx="2" presStyleCnt="4">
        <dgm:presLayoutVars>
          <dgm:bulletEnabled val="1"/>
        </dgm:presLayoutVars>
      </dgm:prSet>
      <dgm:spPr/>
    </dgm:pt>
    <dgm:pt modelId="{FBF4D089-DA3A-4951-B73E-72555BAC3B41}" type="pres">
      <dgm:prSet presAssocID="{646C0563-5EA8-4E27-829F-46FE13C83135}" presName="space" presStyleCnt="0"/>
      <dgm:spPr/>
    </dgm:pt>
    <dgm:pt modelId="{D3D5B164-7B8E-4CCF-857F-959D6B992C69}" type="pres">
      <dgm:prSet presAssocID="{C49BAABF-E85A-4BBF-850E-C7F720012691}" presName="composite" presStyleCnt="0"/>
      <dgm:spPr/>
    </dgm:pt>
    <dgm:pt modelId="{F013D4FF-EF0E-469F-884B-A5976C400ED0}" type="pres">
      <dgm:prSet presAssocID="{C49BAABF-E85A-4BBF-850E-C7F72001269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80482CB-5FDE-4B75-96AF-1F49B16AA897}" type="pres">
      <dgm:prSet presAssocID="{C49BAABF-E85A-4BBF-850E-C7F72001269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80E006-6368-4DE6-ACC7-2313A4D573B7}" srcId="{C49BAABF-E85A-4BBF-850E-C7F720012691}" destId="{CA561492-D39A-489A-8F20-EE9E8B6759EC}" srcOrd="2" destOrd="0" parTransId="{652A6E1F-BE8B-426B-99A5-8FCAB6273375}" sibTransId="{6DCAC619-1076-4F00-9F44-54B5D0F40FD8}"/>
    <dgm:cxn modelId="{8FA44507-7BF2-4734-A628-22CE605F6CD2}" type="presOf" srcId="{489D8618-42C6-4D09-A108-29E0F7D97E00}" destId="{4242DC6F-B3FA-47E1-8231-C54A878B3B15}" srcOrd="0" destOrd="2" presId="urn:microsoft.com/office/officeart/2005/8/layout/hList1"/>
    <dgm:cxn modelId="{F8958709-A46E-4D8B-937E-B794769414AE}" type="presOf" srcId="{5DBECD0B-4FE0-4080-BD0C-C7F5334B2311}" destId="{66C2890B-3A32-4112-8CDD-D745C7D1565E}" srcOrd="0" destOrd="0" presId="urn:microsoft.com/office/officeart/2005/8/layout/hList1"/>
    <dgm:cxn modelId="{43EF6D0A-48C0-4D2B-B08B-059EA3AF4D5F}" srcId="{5DBECD0B-4FE0-4080-BD0C-C7F5334B2311}" destId="{BD96BD22-202C-48A8-B08A-5F71CE971F40}" srcOrd="5" destOrd="0" parTransId="{6F53BE1D-3A7C-4AB3-8F30-CDB0A9A74031}" sibTransId="{7A2EF1DF-3FAC-4EC1-9CFD-55E93DBF20AA}"/>
    <dgm:cxn modelId="{72122F0E-A55E-46FE-A119-583DD6470601}" type="presOf" srcId="{6EB3796D-C8F7-4963-83D6-D0D50FB530AB}" destId="{D7684BC4-C21A-4591-B7B3-CE59AF26EE8C}" srcOrd="0" destOrd="4" presId="urn:microsoft.com/office/officeart/2005/8/layout/hList1"/>
    <dgm:cxn modelId="{458CAF0F-CCD7-4445-B569-544CF1C79AF8}" srcId="{57AD8732-3E13-4F08-B987-37C2E4547BB5}" destId="{5DBECD0B-4FE0-4080-BD0C-C7F5334B2311}" srcOrd="2" destOrd="0" parTransId="{A20ACFD9-EDF5-41DF-8268-E1C8D9021B84}" sibTransId="{646C0563-5EA8-4E27-829F-46FE13C83135}"/>
    <dgm:cxn modelId="{62EC3410-FC13-459D-8F64-38A7940A0965}" srcId="{5DBECD0B-4FE0-4080-BD0C-C7F5334B2311}" destId="{2F2222BD-FC71-4D17-87E6-546171CBC26D}" srcOrd="1" destOrd="0" parTransId="{CEC68D5D-30D6-44B4-A11E-559DC623810F}" sibTransId="{A73BD497-6C79-4618-9CD8-14810F0EAB55}"/>
    <dgm:cxn modelId="{3EC9041B-D16C-4D56-B90E-38E99FBF937F}" type="presOf" srcId="{2F2222BD-FC71-4D17-87E6-546171CBC26D}" destId="{4242DC6F-B3FA-47E1-8231-C54A878B3B15}" srcOrd="0" destOrd="1" presId="urn:microsoft.com/office/officeart/2005/8/layout/hList1"/>
    <dgm:cxn modelId="{0572461F-20E9-461B-B83F-66A492D247CF}" srcId="{57AD8732-3E13-4F08-B987-37C2E4547BB5}" destId="{31FA86C9-BA9A-460E-883F-B76853FDCA58}" srcOrd="0" destOrd="0" parTransId="{17933B21-2F1E-4F9C-B5A3-4095603C2601}" sibTransId="{530C9EB7-DB7E-4356-9094-FCA789346F62}"/>
    <dgm:cxn modelId="{292BED24-BD3A-4662-9609-A70893B2257F}" srcId="{BF808A2A-B10D-4890-84AA-66E5C6B2FBBB}" destId="{F59797AF-4510-47D8-8B24-98238C95F06D}" srcOrd="2" destOrd="0" parTransId="{8D0A9211-0C2F-46C5-BD39-23BC830EF34D}" sibTransId="{1B8CC4EA-743D-4B0A-8BC5-ACF0AA319E57}"/>
    <dgm:cxn modelId="{AFAC2825-B6B8-4DD6-8182-CE151389C954}" srcId="{BF808A2A-B10D-4890-84AA-66E5C6B2FBBB}" destId="{EB264F4B-20E8-445D-94AD-FBA07EB94E33}" srcOrd="0" destOrd="0" parTransId="{F7C6F668-2446-41B4-8407-98368ACF14CB}" sibTransId="{3CC0EBC6-A40D-4BC0-B85B-D42309D3E1A0}"/>
    <dgm:cxn modelId="{CD0D9925-5AA5-4BB8-9563-2A24CB0B1BC5}" srcId="{BF808A2A-B10D-4890-84AA-66E5C6B2FBBB}" destId="{17B979B8-BD4F-4F25-A322-5E0E67B4F42C}" srcOrd="6" destOrd="0" parTransId="{6347C654-6D2E-4236-B8B3-CBC0CFCC4FDB}" sibTransId="{6C22F80A-907B-4BFF-BD77-6BB4E88CDB47}"/>
    <dgm:cxn modelId="{ED14AF29-653D-4A38-9F41-122E80F76991}" type="presOf" srcId="{00F5C831-36C7-4A07-812B-C8750DEFD431}" destId="{D7684BC4-C21A-4591-B7B3-CE59AF26EE8C}" srcOrd="0" destOrd="8" presId="urn:microsoft.com/office/officeart/2005/8/layout/hList1"/>
    <dgm:cxn modelId="{F1CC7D2A-AA23-48B5-AF4C-B42DC8D8AE1D}" type="presOf" srcId="{EB264F4B-20E8-445D-94AD-FBA07EB94E33}" destId="{D7684BC4-C21A-4591-B7B3-CE59AF26EE8C}" srcOrd="0" destOrd="0" presId="urn:microsoft.com/office/officeart/2005/8/layout/hList1"/>
    <dgm:cxn modelId="{4101BE2B-5FA4-42D2-AC17-0E13476D4FB1}" type="presOf" srcId="{0921F23E-4EB5-45A2-9634-4F4AB6CFFB9E}" destId="{780482CB-5FDE-4B75-96AF-1F49B16AA897}" srcOrd="0" destOrd="0" presId="urn:microsoft.com/office/officeart/2005/8/layout/hList1"/>
    <dgm:cxn modelId="{A1BA372F-C936-4DDA-9082-2B3C8DDDFD35}" srcId="{C49BAABF-E85A-4BBF-850E-C7F720012691}" destId="{397DF7F5-EF16-47B9-A752-2B142DD92672}" srcOrd="3" destOrd="0" parTransId="{ABF39C32-7F3E-43B2-90CB-CA3EC1E5F20E}" sibTransId="{7FB3B1A0-A3D9-48C9-A413-3F460B3FEE6E}"/>
    <dgm:cxn modelId="{4244A631-BE6B-43B9-91F8-8AB61A005140}" type="presOf" srcId="{40300FAB-50DB-4CD6-9AE3-C7F3B12BF66A}" destId="{780482CB-5FDE-4B75-96AF-1F49B16AA897}" srcOrd="0" destOrd="4" presId="urn:microsoft.com/office/officeart/2005/8/layout/hList1"/>
    <dgm:cxn modelId="{85ACEA37-BFD9-4344-9ED9-F9139494A153}" srcId="{BF808A2A-B10D-4890-84AA-66E5C6B2FBBB}" destId="{A1A26C85-3DD8-44E7-B781-11C94BAE5AC9}" srcOrd="3" destOrd="0" parTransId="{160314F4-0A3E-4162-9C03-B1970FD1F1B2}" sibTransId="{72D5EA00-EE77-44EB-BBB6-AE7B2E27AAF6}"/>
    <dgm:cxn modelId="{D3CF853F-185D-4438-9230-43C02D089600}" srcId="{57AD8732-3E13-4F08-B987-37C2E4547BB5}" destId="{C49BAABF-E85A-4BBF-850E-C7F720012691}" srcOrd="3" destOrd="0" parTransId="{C4AF29F1-2F00-48D2-BE41-DE294AF4A2C3}" sibTransId="{8A7E6732-511B-4C52-A0E1-3A5808647332}"/>
    <dgm:cxn modelId="{E6B1C740-33F8-4A93-854D-5503882F2759}" type="presOf" srcId="{31FA86C9-BA9A-460E-883F-B76853FDCA58}" destId="{77365165-0355-4E62-84D1-9BD7D45B26B0}" srcOrd="0" destOrd="0" presId="urn:microsoft.com/office/officeart/2005/8/layout/hList1"/>
    <dgm:cxn modelId="{061CE964-39A3-45FD-A4D8-FFF41B54A8A6}" type="presOf" srcId="{EB0E41DB-64B6-4CB7-8D25-EB581498AE72}" destId="{4242DC6F-B3FA-47E1-8231-C54A878B3B15}" srcOrd="0" destOrd="0" presId="urn:microsoft.com/office/officeart/2005/8/layout/hList1"/>
    <dgm:cxn modelId="{A9E18546-0B2B-4AA0-B0CA-4A8D16D67C61}" type="presOf" srcId="{23B880CD-2802-4373-B32D-84A941ABE4A0}" destId="{D7684BC4-C21A-4591-B7B3-CE59AF26EE8C}" srcOrd="0" destOrd="5" presId="urn:microsoft.com/office/officeart/2005/8/layout/hList1"/>
    <dgm:cxn modelId="{E2E0D766-1C9A-4EFB-A8F4-57756E898F08}" srcId="{31FA86C9-BA9A-460E-883F-B76853FDCA58}" destId="{936467A6-06E8-4FDD-8778-7D004323C202}" srcOrd="0" destOrd="0" parTransId="{305B29C8-97DE-4F38-BE70-4D6E64CA0AE2}" sibTransId="{334102B8-E5D5-4949-B6DB-DA03EF4F100D}"/>
    <dgm:cxn modelId="{7FFA0B51-327F-4D5C-821B-E4CB6DCF0ACD}" type="presOf" srcId="{8DC80441-B58C-4AE3-934F-A8ABA4F51956}" destId="{4242DC6F-B3FA-47E1-8231-C54A878B3B15}" srcOrd="0" destOrd="3" presId="urn:microsoft.com/office/officeart/2005/8/layout/hList1"/>
    <dgm:cxn modelId="{42250076-C306-4F40-8BDE-9DA7DD485C91}" srcId="{BF808A2A-B10D-4890-84AA-66E5C6B2FBBB}" destId="{433B4BE6-D4F3-4783-8297-E89BAD84F414}" srcOrd="1" destOrd="0" parTransId="{B001B79C-F5A9-47DB-85B7-3C72BE849872}" sibTransId="{9F17D4D8-F642-4017-8DD6-E7D8BAA635C1}"/>
    <dgm:cxn modelId="{3DD42C77-465D-404D-9FDA-D237B922024B}" type="presOf" srcId="{BD96BD22-202C-48A8-B08A-5F71CE971F40}" destId="{4242DC6F-B3FA-47E1-8231-C54A878B3B15}" srcOrd="0" destOrd="5" presId="urn:microsoft.com/office/officeart/2005/8/layout/hList1"/>
    <dgm:cxn modelId="{E873C681-341C-4539-A296-19FB1C76BFC5}" type="presOf" srcId="{936467A6-06E8-4FDD-8778-7D004323C202}" destId="{EB2EE8C4-8D11-4308-B487-1A7502D09ADE}" srcOrd="0" destOrd="0" presId="urn:microsoft.com/office/officeart/2005/8/layout/hList1"/>
    <dgm:cxn modelId="{DF127B88-B67F-40AC-9F3C-45D062F1F1F7}" type="presOf" srcId="{BF808A2A-B10D-4890-84AA-66E5C6B2FBBB}" destId="{E3909872-BD5F-4A1F-AEC5-B2E14E9B975A}" srcOrd="0" destOrd="0" presId="urn:microsoft.com/office/officeart/2005/8/layout/hList1"/>
    <dgm:cxn modelId="{C36D91A0-EADD-4BC9-8CEC-9EFB83941379}" type="presOf" srcId="{1AF24938-727D-4F29-8519-13923623AE91}" destId="{780482CB-5FDE-4B75-96AF-1F49B16AA897}" srcOrd="0" destOrd="1" presId="urn:microsoft.com/office/officeart/2005/8/layout/hList1"/>
    <dgm:cxn modelId="{72453BA1-F75B-4989-A8DC-B58ECD0E2EAD}" type="presOf" srcId="{17B979B8-BD4F-4F25-A322-5E0E67B4F42C}" destId="{D7684BC4-C21A-4591-B7B3-CE59AF26EE8C}" srcOrd="0" destOrd="6" presId="urn:microsoft.com/office/officeart/2005/8/layout/hList1"/>
    <dgm:cxn modelId="{B3918EA7-9C73-47BA-8500-A636885443E2}" srcId="{C49BAABF-E85A-4BBF-850E-C7F720012691}" destId="{40300FAB-50DB-4CD6-9AE3-C7F3B12BF66A}" srcOrd="4" destOrd="0" parTransId="{A3D0E2B3-00C3-43D7-81A7-CEBB11C5C8F7}" sibTransId="{D967ECDF-91E3-436E-8322-F147E927803B}"/>
    <dgm:cxn modelId="{3FCAC5A8-8A44-4619-8306-0B314690EBC6}" type="presOf" srcId="{805DB52F-5829-449C-8FD5-6DD0CB999AEC}" destId="{4242DC6F-B3FA-47E1-8231-C54A878B3B15}" srcOrd="0" destOrd="4" presId="urn:microsoft.com/office/officeart/2005/8/layout/hList1"/>
    <dgm:cxn modelId="{5A4722AF-3061-4B08-BA6A-156DBB1F3235}" type="presOf" srcId="{A1A26C85-3DD8-44E7-B781-11C94BAE5AC9}" destId="{D7684BC4-C21A-4591-B7B3-CE59AF26EE8C}" srcOrd="0" destOrd="3" presId="urn:microsoft.com/office/officeart/2005/8/layout/hList1"/>
    <dgm:cxn modelId="{592E9DB0-7B43-4841-B4C2-D018CB99631C}" srcId="{5DBECD0B-4FE0-4080-BD0C-C7F5334B2311}" destId="{8DC80441-B58C-4AE3-934F-A8ABA4F51956}" srcOrd="3" destOrd="0" parTransId="{6085A3D8-EA9D-418E-9C2B-93061599AC83}" sibTransId="{44606158-D78E-4E90-8999-BDE3D2B16198}"/>
    <dgm:cxn modelId="{B76230B7-9E10-428C-99E9-03B2247A98DE}" srcId="{BF808A2A-B10D-4890-84AA-66E5C6B2FBBB}" destId="{00F5C831-36C7-4A07-812B-C8750DEFD431}" srcOrd="8" destOrd="0" parTransId="{492D2321-D8F3-4C8C-B628-26A780BEFCB6}" sibTransId="{B4D86713-E925-43FC-A829-9A2F3AF4D08B}"/>
    <dgm:cxn modelId="{FBD0A2BC-962B-49CA-93E6-9ECBFE4DACF8}" type="presOf" srcId="{57AD8732-3E13-4F08-B987-37C2E4547BB5}" destId="{413EC9DC-ABCD-4A07-8866-86E7E9F54A57}" srcOrd="0" destOrd="0" presId="urn:microsoft.com/office/officeart/2005/8/layout/hList1"/>
    <dgm:cxn modelId="{7D0F01BE-34E2-4314-B0F5-80ED36A68DCD}" type="presOf" srcId="{397DF7F5-EF16-47B9-A752-2B142DD92672}" destId="{780482CB-5FDE-4B75-96AF-1F49B16AA897}" srcOrd="0" destOrd="3" presId="urn:microsoft.com/office/officeart/2005/8/layout/hList1"/>
    <dgm:cxn modelId="{775576C9-AE0E-43BA-8E6D-FF2FDD8FDE8E}" srcId="{BF808A2A-B10D-4890-84AA-66E5C6B2FBBB}" destId="{36FF6ABC-8ED3-4866-BFF7-AA92DEA4EBAA}" srcOrd="7" destOrd="0" parTransId="{75A637A5-3F95-468B-B1DD-16F51BC69BD0}" sibTransId="{85379A1D-F98C-49C1-BD35-EBDEC881683A}"/>
    <dgm:cxn modelId="{51B27CD2-7C10-448B-BF1A-E6E2B0D3AAB1}" type="presOf" srcId="{C49BAABF-E85A-4BBF-850E-C7F720012691}" destId="{F013D4FF-EF0E-469F-884B-A5976C400ED0}" srcOrd="0" destOrd="0" presId="urn:microsoft.com/office/officeart/2005/8/layout/hList1"/>
    <dgm:cxn modelId="{F60A82D2-897C-4DB5-8831-B4C43FE31D74}" srcId="{57AD8732-3E13-4F08-B987-37C2E4547BB5}" destId="{BF808A2A-B10D-4890-84AA-66E5C6B2FBBB}" srcOrd="1" destOrd="0" parTransId="{DA68DE9C-D622-4805-9AE8-D1D2A14DB79C}" sibTransId="{C3EE72C5-4FCC-4306-BA1B-5E8AE20F6776}"/>
    <dgm:cxn modelId="{0E4DEFD4-352D-4FA1-8162-E5E62CBCFD37}" type="presOf" srcId="{433B4BE6-D4F3-4783-8297-E89BAD84F414}" destId="{D7684BC4-C21A-4591-B7B3-CE59AF26EE8C}" srcOrd="0" destOrd="1" presId="urn:microsoft.com/office/officeart/2005/8/layout/hList1"/>
    <dgm:cxn modelId="{EBEE97D9-6A45-4235-95BA-FE7D236A2AB7}" srcId="{5DBECD0B-4FE0-4080-BD0C-C7F5334B2311}" destId="{489D8618-42C6-4D09-A108-29E0F7D97E00}" srcOrd="2" destOrd="0" parTransId="{21EDE9FB-AF20-4A5F-8A1B-CE1DCF202BF3}" sibTransId="{E0D7027D-E83D-4D11-A569-0899664590C2}"/>
    <dgm:cxn modelId="{79FBF1EB-D626-4FF6-B7FA-7B180B3F4D91}" srcId="{C49BAABF-E85A-4BBF-850E-C7F720012691}" destId="{0921F23E-4EB5-45A2-9634-4F4AB6CFFB9E}" srcOrd="0" destOrd="0" parTransId="{624E7E76-4CBF-44A1-BAE5-DDB1F3A91A81}" sibTransId="{5437A1B5-B21E-4469-9B36-6A60A227F6E0}"/>
    <dgm:cxn modelId="{93F891EC-71E5-4D67-8054-C4E6B02BDBBC}" srcId="{5DBECD0B-4FE0-4080-BD0C-C7F5334B2311}" destId="{EB0E41DB-64B6-4CB7-8D25-EB581498AE72}" srcOrd="0" destOrd="0" parTransId="{30D15347-0C9B-47DD-8627-1D8D4F38FA3F}" sibTransId="{588F3F3A-11AB-405A-98F5-5C7BE2978E5E}"/>
    <dgm:cxn modelId="{889E51EE-DA80-4A0D-BB0B-50944187265D}" srcId="{C49BAABF-E85A-4BBF-850E-C7F720012691}" destId="{1AF24938-727D-4F29-8519-13923623AE91}" srcOrd="1" destOrd="0" parTransId="{8D70899F-3CF7-4133-9C7A-DF15E1A4468F}" sibTransId="{74D76E42-7C9B-4AFE-B5AB-E14C3E0490F3}"/>
    <dgm:cxn modelId="{5CA312F0-B8E7-4011-A4AB-83E5FC699D1F}" type="presOf" srcId="{F59797AF-4510-47D8-8B24-98238C95F06D}" destId="{D7684BC4-C21A-4591-B7B3-CE59AF26EE8C}" srcOrd="0" destOrd="2" presId="urn:microsoft.com/office/officeart/2005/8/layout/hList1"/>
    <dgm:cxn modelId="{726946F0-97CB-4E17-A41A-A48D53E75F68}" srcId="{5DBECD0B-4FE0-4080-BD0C-C7F5334B2311}" destId="{805DB52F-5829-449C-8FD5-6DD0CB999AEC}" srcOrd="4" destOrd="0" parTransId="{8D57AC03-580E-45ED-BE10-2CDC730E5166}" sibTransId="{EB557172-F07F-404E-B968-7A7896D3C4E8}"/>
    <dgm:cxn modelId="{9A4003F6-19D5-4B0C-9197-226AF7B93E09}" srcId="{BF808A2A-B10D-4890-84AA-66E5C6B2FBBB}" destId="{6EB3796D-C8F7-4963-83D6-D0D50FB530AB}" srcOrd="4" destOrd="0" parTransId="{A55D003E-C893-46B1-B9F9-9D7BA8C58F64}" sibTransId="{A4687F08-7939-40E2-BA5F-BD6B04957CD0}"/>
    <dgm:cxn modelId="{09C44FF8-C36E-4DB0-AEE7-3E30076D8D20}" type="presOf" srcId="{36FF6ABC-8ED3-4866-BFF7-AA92DEA4EBAA}" destId="{D7684BC4-C21A-4591-B7B3-CE59AF26EE8C}" srcOrd="0" destOrd="7" presId="urn:microsoft.com/office/officeart/2005/8/layout/hList1"/>
    <dgm:cxn modelId="{F87C88FC-D3EE-48AC-90D5-CAF986643B16}" srcId="{BF808A2A-B10D-4890-84AA-66E5C6B2FBBB}" destId="{23B880CD-2802-4373-B32D-84A941ABE4A0}" srcOrd="5" destOrd="0" parTransId="{C7AE712D-1752-4B56-9743-8C51CAA876EA}" sibTransId="{237B181E-7677-4012-9A1B-069FF0D87B38}"/>
    <dgm:cxn modelId="{5D3D35FE-D5BF-4C2B-8C2B-95B92DA6728D}" type="presOf" srcId="{CA561492-D39A-489A-8F20-EE9E8B6759EC}" destId="{780482CB-5FDE-4B75-96AF-1F49B16AA897}" srcOrd="0" destOrd="2" presId="urn:microsoft.com/office/officeart/2005/8/layout/hList1"/>
    <dgm:cxn modelId="{E4BAF29D-2866-4201-BE5F-B47BB7E6CB62}" type="presParOf" srcId="{413EC9DC-ABCD-4A07-8866-86E7E9F54A57}" destId="{D015F379-EDBB-4727-84C4-F12C452A8C65}" srcOrd="0" destOrd="0" presId="urn:microsoft.com/office/officeart/2005/8/layout/hList1"/>
    <dgm:cxn modelId="{C3B60248-5AB6-4C28-BEDB-692E57AA2AE6}" type="presParOf" srcId="{D015F379-EDBB-4727-84C4-F12C452A8C65}" destId="{77365165-0355-4E62-84D1-9BD7D45B26B0}" srcOrd="0" destOrd="0" presId="urn:microsoft.com/office/officeart/2005/8/layout/hList1"/>
    <dgm:cxn modelId="{6515451E-58B6-4841-B079-09982EDBF209}" type="presParOf" srcId="{D015F379-EDBB-4727-84C4-F12C452A8C65}" destId="{EB2EE8C4-8D11-4308-B487-1A7502D09ADE}" srcOrd="1" destOrd="0" presId="urn:microsoft.com/office/officeart/2005/8/layout/hList1"/>
    <dgm:cxn modelId="{64F9D5A9-E33D-4CF6-BBC3-862F93082709}" type="presParOf" srcId="{413EC9DC-ABCD-4A07-8866-86E7E9F54A57}" destId="{1C6463A4-5ECE-4291-B833-85DEAA3D4691}" srcOrd="1" destOrd="0" presId="urn:microsoft.com/office/officeart/2005/8/layout/hList1"/>
    <dgm:cxn modelId="{F1554FB5-E49F-4F4F-82CC-46AF7DE4642F}" type="presParOf" srcId="{413EC9DC-ABCD-4A07-8866-86E7E9F54A57}" destId="{2518CECF-3D53-4D38-BD79-19D913D22EF9}" srcOrd="2" destOrd="0" presId="urn:microsoft.com/office/officeart/2005/8/layout/hList1"/>
    <dgm:cxn modelId="{7DA9916C-CC7A-471C-A427-228F98EEE04B}" type="presParOf" srcId="{2518CECF-3D53-4D38-BD79-19D913D22EF9}" destId="{E3909872-BD5F-4A1F-AEC5-B2E14E9B975A}" srcOrd="0" destOrd="0" presId="urn:microsoft.com/office/officeart/2005/8/layout/hList1"/>
    <dgm:cxn modelId="{2F08522B-E6F1-4B2B-8F46-BF91ACD6304C}" type="presParOf" srcId="{2518CECF-3D53-4D38-BD79-19D913D22EF9}" destId="{D7684BC4-C21A-4591-B7B3-CE59AF26EE8C}" srcOrd="1" destOrd="0" presId="urn:microsoft.com/office/officeart/2005/8/layout/hList1"/>
    <dgm:cxn modelId="{853D1194-213B-4FCE-BA93-558C08DBC7CF}" type="presParOf" srcId="{413EC9DC-ABCD-4A07-8866-86E7E9F54A57}" destId="{2DD963EF-599A-470F-A341-2763DA777712}" srcOrd="3" destOrd="0" presId="urn:microsoft.com/office/officeart/2005/8/layout/hList1"/>
    <dgm:cxn modelId="{E7EBB4BC-63DF-43A2-92BB-6FA3A3878923}" type="presParOf" srcId="{413EC9DC-ABCD-4A07-8866-86E7E9F54A57}" destId="{52E8BA1C-CFB9-4296-98CC-15A87E864684}" srcOrd="4" destOrd="0" presId="urn:microsoft.com/office/officeart/2005/8/layout/hList1"/>
    <dgm:cxn modelId="{FA3B245A-8753-457F-BD37-00219BD13DCA}" type="presParOf" srcId="{52E8BA1C-CFB9-4296-98CC-15A87E864684}" destId="{66C2890B-3A32-4112-8CDD-D745C7D1565E}" srcOrd="0" destOrd="0" presId="urn:microsoft.com/office/officeart/2005/8/layout/hList1"/>
    <dgm:cxn modelId="{65F78EC6-B075-42BE-B4B2-5B88E765D4C6}" type="presParOf" srcId="{52E8BA1C-CFB9-4296-98CC-15A87E864684}" destId="{4242DC6F-B3FA-47E1-8231-C54A878B3B15}" srcOrd="1" destOrd="0" presId="urn:microsoft.com/office/officeart/2005/8/layout/hList1"/>
    <dgm:cxn modelId="{E11FF596-32A7-4F85-8381-68C8C14329D8}" type="presParOf" srcId="{413EC9DC-ABCD-4A07-8866-86E7E9F54A57}" destId="{FBF4D089-DA3A-4951-B73E-72555BAC3B41}" srcOrd="5" destOrd="0" presId="urn:microsoft.com/office/officeart/2005/8/layout/hList1"/>
    <dgm:cxn modelId="{2855144D-2275-4471-8FAF-324D09FB1CFF}" type="presParOf" srcId="{413EC9DC-ABCD-4A07-8866-86E7E9F54A57}" destId="{D3D5B164-7B8E-4CCF-857F-959D6B992C69}" srcOrd="6" destOrd="0" presId="urn:microsoft.com/office/officeart/2005/8/layout/hList1"/>
    <dgm:cxn modelId="{4C2228A6-14C7-49DA-8FEA-423371C71814}" type="presParOf" srcId="{D3D5B164-7B8E-4CCF-857F-959D6B992C69}" destId="{F013D4FF-EF0E-469F-884B-A5976C400ED0}" srcOrd="0" destOrd="0" presId="urn:microsoft.com/office/officeart/2005/8/layout/hList1"/>
    <dgm:cxn modelId="{AB194614-275F-4F12-BA6D-2392D9D26898}" type="presParOf" srcId="{D3D5B164-7B8E-4CCF-857F-959D6B992C69}" destId="{780482CB-5FDE-4B75-96AF-1F49B16AA8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65165-0355-4E62-84D1-9BD7D45B26B0}">
      <dsp:nvSpPr>
        <dsp:cNvPr id="0" name=""/>
        <dsp:cNvSpPr/>
      </dsp:nvSpPr>
      <dsp:spPr>
        <a:xfrm>
          <a:off x="3580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 Income</a:t>
          </a:r>
        </a:p>
      </dsp:txBody>
      <dsp:txXfrm>
        <a:off x="3580" y="342969"/>
        <a:ext cx="2152997" cy="833193"/>
      </dsp:txXfrm>
    </dsp:sp>
    <dsp:sp modelId="{EB2EE8C4-8D11-4308-B487-1A7502D09ADE}">
      <dsp:nvSpPr>
        <dsp:cNvPr id="0" name=""/>
        <dsp:cNvSpPr/>
      </dsp:nvSpPr>
      <dsp:spPr>
        <a:xfrm>
          <a:off x="3580" y="1155853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580" y="1155853"/>
        <a:ext cx="2152997" cy="3442230"/>
      </dsp:txXfrm>
    </dsp:sp>
    <dsp:sp modelId="{E3909872-BD5F-4A1F-AEC5-B2E14E9B975A}">
      <dsp:nvSpPr>
        <dsp:cNvPr id="0" name=""/>
        <dsp:cNvSpPr/>
      </dsp:nvSpPr>
      <dsp:spPr>
        <a:xfrm>
          <a:off x="2457997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Lower Middle Income</a:t>
          </a:r>
        </a:p>
      </dsp:txBody>
      <dsp:txXfrm>
        <a:off x="2457997" y="342969"/>
        <a:ext cx="2152997" cy="833193"/>
      </dsp:txXfrm>
    </dsp:sp>
    <dsp:sp modelId="{D7684BC4-C21A-4591-B7B3-CE59AF26EE8C}">
      <dsp:nvSpPr>
        <dsp:cNvPr id="0" name=""/>
        <dsp:cNvSpPr/>
      </dsp:nvSpPr>
      <dsp:spPr>
        <a:xfrm>
          <a:off x="2457997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India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Bangladesh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Pakistan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Ukraine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Philippines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Indonesia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State of Palestine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Egypt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Morocco</a:t>
          </a:r>
          <a:endParaRPr lang="en-US" sz="2200" kern="1200" dirty="0"/>
        </a:p>
      </dsp:txBody>
      <dsp:txXfrm>
        <a:off x="2457997" y="1176162"/>
        <a:ext cx="2152997" cy="3442230"/>
      </dsp:txXfrm>
    </dsp:sp>
    <dsp:sp modelId="{66C2890B-3A32-4112-8CDD-D745C7D1565E}">
      <dsp:nvSpPr>
        <dsp:cNvPr id="0" name=""/>
        <dsp:cNvSpPr/>
      </dsp:nvSpPr>
      <dsp:spPr>
        <a:xfrm>
          <a:off x="4912414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Upper Middle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Income</a:t>
          </a:r>
        </a:p>
      </dsp:txBody>
      <dsp:txXfrm>
        <a:off x="4912414" y="342969"/>
        <a:ext cx="2152997" cy="833193"/>
      </dsp:txXfrm>
    </dsp:sp>
    <dsp:sp modelId="{4242DC6F-B3FA-47E1-8231-C54A878B3B15}">
      <dsp:nvSpPr>
        <dsp:cNvPr id="0" name=""/>
        <dsp:cNvSpPr/>
      </dsp:nvSpPr>
      <dsp:spPr>
        <a:xfrm>
          <a:off x="4912414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Mexico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Russian Federation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China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Kazakhstan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Romania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Turkey</a:t>
          </a:r>
          <a:endParaRPr lang="en-US" sz="2200" kern="1200" dirty="0"/>
        </a:p>
      </dsp:txBody>
      <dsp:txXfrm>
        <a:off x="4912414" y="1176162"/>
        <a:ext cx="2152997" cy="3442230"/>
      </dsp:txXfrm>
    </dsp:sp>
    <dsp:sp modelId="{F013D4FF-EF0E-469F-884B-A5976C400ED0}">
      <dsp:nvSpPr>
        <dsp:cNvPr id="0" name=""/>
        <dsp:cNvSpPr/>
      </dsp:nvSpPr>
      <dsp:spPr>
        <a:xfrm>
          <a:off x="7366831" y="342969"/>
          <a:ext cx="2152997" cy="833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 Income</a:t>
          </a:r>
        </a:p>
      </dsp:txBody>
      <dsp:txXfrm>
        <a:off x="7366831" y="342969"/>
        <a:ext cx="2152997" cy="833193"/>
      </dsp:txXfrm>
    </dsp:sp>
    <dsp:sp modelId="{780482CB-5FDE-4B75-96AF-1F49B16AA897}">
      <dsp:nvSpPr>
        <dsp:cNvPr id="0" name=""/>
        <dsp:cNvSpPr/>
      </dsp:nvSpPr>
      <dsp:spPr>
        <a:xfrm>
          <a:off x="7366831" y="1176162"/>
          <a:ext cx="2152997" cy="34422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United Kingdom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Poland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Germany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Italy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dirty="0"/>
            <a:t>United States of America</a:t>
          </a:r>
          <a:endParaRPr lang="en-US" sz="2200" kern="1200" dirty="0"/>
        </a:p>
      </dsp:txBody>
      <dsp:txXfrm>
        <a:off x="7366831" y="1176162"/>
        <a:ext cx="2152997" cy="344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topic/economy-and-growth" TargetMode="External"/><Relationship Id="rId2" Type="http://schemas.openxmlformats.org/officeDocument/2006/relationships/hyperlink" Target="https://www.un.org/en/development/desa/population/migration/data/estimates2/estimates17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overflow.com/questions/354125/help-set-qa-teamdag-product-development-priorit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C521-304F-402C-B768-82DEFAC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45957"/>
          </a:xfrm>
        </p:spPr>
        <p:txBody>
          <a:bodyPr/>
          <a:lstStyle/>
          <a:p>
            <a:pPr algn="ctr"/>
            <a:r>
              <a:rPr lang="en-US" dirty="0"/>
              <a:t>IMPACT OF MIGRATION ON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D253-86DA-4634-8679-E396F1CA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160" y="3073718"/>
            <a:ext cx="8625839" cy="1655762"/>
          </a:xfrm>
        </p:spPr>
        <p:txBody>
          <a:bodyPr/>
          <a:lstStyle/>
          <a:p>
            <a:pPr algn="ctr"/>
            <a:r>
              <a:rPr lang="en-US" sz="2400" dirty="0"/>
              <a:t>Presented by:  Martha, Nithya, Donicia</a:t>
            </a:r>
          </a:p>
          <a:p>
            <a:pPr algn="ctr"/>
            <a:r>
              <a:rPr lang="en-US" sz="2400" dirty="0"/>
              <a:t>July 2019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5" y="395367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high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1003453" y="2997858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high income countries over a period of 12 years.</a:t>
            </a:r>
          </a:p>
        </p:txBody>
      </p:sp>
      <p:pic>
        <p:nvPicPr>
          <p:cNvPr id="52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DF2DF81-F3BC-4820-AA1B-88A2E103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2361" y="1195604"/>
            <a:ext cx="8143212" cy="4441752"/>
          </a:xfrm>
        </p:spPr>
      </p:pic>
    </p:spTree>
    <p:extLst>
      <p:ext uri="{BB962C8B-B14F-4D97-AF65-F5344CB8AC3E}">
        <p14:creationId xmlns:p14="http://schemas.microsoft.com/office/powerpoint/2010/main" val="209331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1"/>
            <a:ext cx="9906000" cy="1477961"/>
          </a:xfrm>
        </p:spPr>
        <p:txBody>
          <a:bodyPr/>
          <a:lstStyle/>
          <a:p>
            <a:pPr algn="ctr"/>
            <a:r>
              <a:rPr lang="en-US" dirty="0"/>
              <a:t>CHI SQUARE TEST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633338-D6B8-4BC3-B368-FA09C734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56" y="1382711"/>
            <a:ext cx="5451072" cy="823912"/>
          </a:xfrm>
        </p:spPr>
        <p:txBody>
          <a:bodyPr>
            <a:normAutofit fontScale="92500"/>
          </a:bodyPr>
          <a:lstStyle/>
          <a:p>
            <a:r>
              <a:rPr lang="en-US" cap="none" dirty="0"/>
              <a:t>Is there a relationship between income of a country and the personal remittances received?</a:t>
            </a:r>
          </a:p>
        </p:txBody>
      </p:sp>
      <p:pic>
        <p:nvPicPr>
          <p:cNvPr id="104" name="Content Placeholder 10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77171-9B07-455E-BDA0-9DA8A46A4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1153" y="2312541"/>
            <a:ext cx="5451072" cy="3066228"/>
          </a:xfrm>
        </p:spPr>
      </p:pic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CC2AB8A5-2C6D-488A-A4A8-748BA68C9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5243" y="1382710"/>
            <a:ext cx="4878392" cy="823912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102" name="Content Placeholder 101">
            <a:extLst>
              <a:ext uri="{FF2B5EF4-FFF2-40B4-BE49-F238E27FC236}">
                <a16:creationId xmlns:a16="http://schemas.microsoft.com/office/drawing/2014/main" id="{CC0C49EF-7399-409D-BA2E-B4396A3E8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8425" y="2206622"/>
            <a:ext cx="4875210" cy="3172147"/>
          </a:xfrm>
        </p:spPr>
        <p:txBody>
          <a:bodyPr>
            <a:normAutofit fontScale="92500"/>
          </a:bodyPr>
          <a:lstStyle/>
          <a:p>
            <a:r>
              <a:rPr lang="en-US" dirty="0"/>
              <a:t>Null hypothesis - Regardless of income level they will send the same amount of remittances back. </a:t>
            </a:r>
          </a:p>
          <a:p>
            <a:r>
              <a:rPr lang="en-US" dirty="0"/>
              <a:t>P-value is a low value</a:t>
            </a:r>
          </a:p>
          <a:p>
            <a:r>
              <a:rPr lang="en-US" dirty="0"/>
              <a:t>The null hypothesis is False. The income level of origination countries really affects the amount of money sent back.</a:t>
            </a:r>
          </a:p>
        </p:txBody>
      </p:sp>
    </p:spTree>
    <p:extLst>
      <p:ext uri="{BB962C8B-B14F-4D97-AF65-F5344CB8AC3E}">
        <p14:creationId xmlns:p14="http://schemas.microsoft.com/office/powerpoint/2010/main" val="38473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BEB875-DBA8-4BB7-B0A5-72E1D06C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581BB4-E1AC-4075-B40E-546DF401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co-relation – not all countries are the same. </a:t>
            </a:r>
          </a:p>
          <a:p>
            <a:r>
              <a:rPr lang="en-US" dirty="0"/>
              <a:t>Sub categories – low income countries are sending remittances back home but not other categories.</a:t>
            </a:r>
          </a:p>
          <a:p>
            <a:r>
              <a:rPr lang="en-US" dirty="0"/>
              <a:t>Helping economy in the origination countries</a:t>
            </a:r>
          </a:p>
        </p:txBody>
      </p:sp>
    </p:spTree>
    <p:extLst>
      <p:ext uri="{BB962C8B-B14F-4D97-AF65-F5344CB8AC3E}">
        <p14:creationId xmlns:p14="http://schemas.microsoft.com/office/powerpoint/2010/main" val="169398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4B0-5A0D-4CD7-9450-EBCD1AA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025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Technical aspects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8E04E-9BDD-410D-A02B-F1586DE7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99" y="1199404"/>
            <a:ext cx="10770919" cy="5676405"/>
          </a:xfrm>
        </p:spPr>
        <p:txBody>
          <a:bodyPr>
            <a:noAutofit/>
          </a:bodyPr>
          <a:lstStyle/>
          <a:p>
            <a:r>
              <a:rPr lang="en-US" sz="1600" dirty="0"/>
              <a:t>Sources of Data: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United Nations - Department of Economic and Social Affairs. International Migration (</a:t>
            </a:r>
            <a:r>
              <a:rPr lang="en-US" sz="1600" dirty="0">
                <a:hlinkClick r:id="rId2"/>
              </a:rPr>
              <a:t>https://www.un.org/en/development/desa/population/migration/data/estimates2/estimates17.asp</a:t>
            </a:r>
            <a:r>
              <a:rPr lang="en-US" sz="1600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World bank – Economy and Growth (</a:t>
            </a:r>
            <a:r>
              <a:rPr lang="en-US" sz="1600" dirty="0">
                <a:hlinkClick r:id="rId3"/>
              </a:rPr>
              <a:t>https://data.worldbank.org/topic/economy-and-growth</a:t>
            </a:r>
            <a:r>
              <a:rPr lang="en-US" sz="1600" dirty="0"/>
              <a:t> )</a:t>
            </a:r>
          </a:p>
          <a:p>
            <a:r>
              <a:rPr lang="en-US" sz="1600" dirty="0"/>
              <a:t>Cleanup Process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Data in XLS or CSV format. We uses Excel to cleanup logos and headers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Once all data was in CSV format we manipulate it in Pandas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Migration Data: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Using a country catalog, we filtered the migration and economic data to drop any information NOT related to countries (regions, classifications, etc.) and obtained countries’ additional information (region, development level, income level)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Format in migration data  did NOT help manipulation, so it was changed: from columns to rows, ellipses, commas in the numbers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Top countries (origin and destination) were founds and CSV produced for plotting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Economic Data: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Using a country catalog, we filtered the migration and economic data to drop any information NOT related to countries (regions, classifications, etc.) 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Countries with missing economic data (GDP or remittances) had to be dropped</a:t>
            </a:r>
          </a:p>
          <a:p>
            <a:r>
              <a:rPr lang="en-US" sz="1600" dirty="0"/>
              <a:t>Surprises: top 20 countries of origination, flow between India and Pakistan, no low income countries in the top 20 list </a:t>
            </a:r>
          </a:p>
          <a:p>
            <a:r>
              <a:rPr lang="en-US" sz="1600" dirty="0"/>
              <a:t>Problems: not the same countries in both sources), format in migrant information, country names</a:t>
            </a:r>
          </a:p>
        </p:txBody>
      </p:sp>
    </p:spTree>
    <p:extLst>
      <p:ext uri="{BB962C8B-B14F-4D97-AF65-F5344CB8AC3E}">
        <p14:creationId xmlns:p14="http://schemas.microsoft.com/office/powerpoint/2010/main" val="25702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8B18A-4F10-467E-BD82-1C6E2201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58" y="0"/>
            <a:ext cx="997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262419-74E5-4B5C-A977-76D5BB6D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1000125"/>
            <a:ext cx="10515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4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45C0D-797E-497F-8BA0-F480FC8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305653"/>
            <a:ext cx="9274629" cy="62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E50B0AB1-55ED-4CC3-8E1F-DE506553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3360" y="1831979"/>
            <a:ext cx="9469119" cy="3484658"/>
          </a:xfrm>
          <a:noFill/>
        </p:spPr>
      </p:pic>
    </p:spTree>
    <p:extLst>
      <p:ext uri="{BB962C8B-B14F-4D97-AF65-F5344CB8AC3E}">
        <p14:creationId xmlns:p14="http://schemas.microsoft.com/office/powerpoint/2010/main" val="202642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70277A-15B9-45A4-85C8-B4A6E4045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49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420688"/>
            <a:ext cx="8791575" cy="954087"/>
          </a:xfrm>
        </p:spPr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D9C64461-2A83-4F5B-A887-DD69952B5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758" y="1470991"/>
            <a:ext cx="8791575" cy="40419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 analysis was conducted using two data sources: </a:t>
            </a:r>
          </a:p>
          <a:p>
            <a:r>
              <a:rPr lang="en-US" cap="none" dirty="0"/>
              <a:t>	Data Sources: 	</a:t>
            </a:r>
          </a:p>
          <a:p>
            <a:r>
              <a:rPr lang="en-US" cap="none" dirty="0"/>
              <a:t>		World Bank - GDP (US$) current report (last published 2018) </a:t>
            </a:r>
          </a:p>
          <a:p>
            <a:r>
              <a:rPr lang="en-US" cap="none" dirty="0"/>
              <a:t>		United Nations Migration Data (last published 2017)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Years presented are 2005,2010,2015 and 2017.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cap="none" dirty="0"/>
              <a:t>2017 was the last year published by the United 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 top 20 countries were selected using the total number of migrants from country of origination over the years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Countries are categorized within the World Bank GDP data and mapped to United Nations Migration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029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97841"/>
            <a:ext cx="3471421" cy="2065338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FFFF"/>
                </a:solidFill>
              </a:rPr>
              <a:t>International migrant population</a:t>
            </a:r>
            <a:endParaRPr lang="en-US" sz="3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5" name="Content Placeholder 4">
            <a:extLst>
              <a:ext uri="{FF2B5EF4-FFF2-40B4-BE49-F238E27FC236}">
                <a16:creationId xmlns:a16="http://schemas.microsoft.com/office/drawing/2014/main" id="{18831126-41F4-4C58-AD2D-1B47156DB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b="12557"/>
          <a:stretch/>
        </p:blipFill>
        <p:spPr>
          <a:xfrm>
            <a:off x="4107610" y="155363"/>
            <a:ext cx="7887111" cy="643847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2" y="2533967"/>
            <a:ext cx="309644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dataset presents origination patterns of migration by country are presented for the years 2005, 2010, 2015 and 2017.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International migrant population</a:t>
            </a:r>
            <a:endParaRPr lang="en-US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AD066F-DBBE-46A8-920A-5E15A507A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1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This dataset presents estimates of international migrant population by the top 20 destinations. </a:t>
            </a:r>
          </a:p>
        </p:txBody>
      </p:sp>
    </p:spTree>
    <p:extLst>
      <p:ext uri="{BB962C8B-B14F-4D97-AF65-F5344CB8AC3E}">
        <p14:creationId xmlns:p14="http://schemas.microsoft.com/office/powerpoint/2010/main" val="1820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PERSONAL REMITTANCES TO GDP RATIO </a:t>
            </a:r>
            <a:br>
              <a:rPr lang="en-US" cap="none" dirty="0"/>
            </a:br>
            <a:r>
              <a:rPr lang="en-US" cap="none" dirty="0"/>
              <a:t>BY COUNTRY </a:t>
            </a:r>
            <a:endParaRPr lang="en-US" b="1" cap="non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A3C08-EBB7-4721-A633-CFF9563E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2"/>
          <a:stretch/>
        </p:blipFill>
        <p:spPr>
          <a:xfrm>
            <a:off x="0" y="1305249"/>
            <a:ext cx="12225017" cy="5554021"/>
          </a:xfrm>
        </p:spPr>
      </p:pic>
    </p:spTree>
    <p:extLst>
      <p:ext uri="{BB962C8B-B14F-4D97-AF65-F5344CB8AC3E}">
        <p14:creationId xmlns:p14="http://schemas.microsoft.com/office/powerpoint/2010/main" val="6619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REMITTANCES AMOUNT VS GDP </a:t>
            </a:r>
            <a:br>
              <a:rPr lang="en-US" cap="none" dirty="0"/>
            </a:br>
            <a:r>
              <a:rPr lang="en-US" cap="none" dirty="0"/>
              <a:t>PER TOTAL NUMBER OF MIGRANTS </a:t>
            </a:r>
            <a:endParaRPr lang="en-US" b="1" cap="none" dirty="0"/>
          </a:p>
        </p:txBody>
      </p:sp>
      <p:pic>
        <p:nvPicPr>
          <p:cNvPr id="6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B01DDBE-4703-4ED5-BF39-4017E34B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22"/>
            <a:ext cx="12192000" cy="5344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4630F-AA02-4761-8A7F-5F0189D7E21A}"/>
              </a:ext>
            </a:extLst>
          </p:cNvPr>
          <p:cNvSpPr txBox="1"/>
          <p:nvPr/>
        </p:nvSpPr>
        <p:spPr>
          <a:xfrm>
            <a:off x="2647950" y="190095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DFF6-8BDD-4229-8D04-211B9A55971E}"/>
              </a:ext>
            </a:extLst>
          </p:cNvPr>
          <p:cNvSpPr txBox="1"/>
          <p:nvPr/>
        </p:nvSpPr>
        <p:spPr>
          <a:xfrm>
            <a:off x="10603863" y="5359378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United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A23E-D39A-4F1D-BA71-0DAC279CECD8}"/>
              </a:ext>
            </a:extLst>
          </p:cNvPr>
          <p:cNvSpPr txBox="1"/>
          <p:nvPr/>
        </p:nvSpPr>
        <p:spPr>
          <a:xfrm>
            <a:off x="1852612" y="3485888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Mexico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4D3F-857F-43E3-BF7E-DB726240717E}"/>
              </a:ext>
            </a:extLst>
          </p:cNvPr>
          <p:cNvSpPr txBox="1"/>
          <p:nvPr/>
        </p:nvSpPr>
        <p:spPr>
          <a:xfrm>
            <a:off x="5203744" y="402131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A0781-57C7-41F6-ABC1-7BCF1D513C15}"/>
              </a:ext>
            </a:extLst>
          </p:cNvPr>
          <p:cNvSpPr txBox="1"/>
          <p:nvPr/>
        </p:nvSpPr>
        <p:spPr>
          <a:xfrm>
            <a:off x="1757611" y="505080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Russia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C80415-0F62-4C2F-B7E0-07AF5B985A28}"/>
              </a:ext>
            </a:extLst>
          </p:cNvPr>
          <p:cNvCxnSpPr>
            <a:cxnSpLocks/>
          </p:cNvCxnSpPr>
          <p:nvPr/>
        </p:nvCxnSpPr>
        <p:spPr>
          <a:xfrm flipH="1">
            <a:off x="2030682" y="5272644"/>
            <a:ext cx="130627" cy="320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Group 2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9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Remittances of low-income countries </a:t>
            </a:r>
            <a:br>
              <a:rPr lang="en-US" dirty="0"/>
            </a:br>
            <a:r>
              <a:rPr lang="en-US" dirty="0"/>
              <a:t>and migration ratio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185" name="Diagram 184">
            <a:extLst>
              <a:ext uri="{FF2B5EF4-FFF2-40B4-BE49-F238E27FC236}">
                <a16:creationId xmlns:a16="http://schemas.microsoft.com/office/drawing/2014/main" id="{6EEFFE02-C84A-4F42-8590-872DC2BA4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560343"/>
              </p:ext>
            </p:extLst>
          </p:nvPr>
        </p:nvGraphicFramePr>
        <p:xfrm>
          <a:off x="1474788" y="1611313"/>
          <a:ext cx="9523410" cy="496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29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low-middle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865102" y="3307467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dataset presents remittances to GDP ratio and the migrant flow for the lower-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midd</a:t>
            </a:r>
            <a:r>
              <a:rPr lang="en-US" sz="2400" dirty="0">
                <a:solidFill>
                  <a:prstClr val="white"/>
                </a:solidFill>
                <a:latin typeface="Tw Cen MT" panose="020B0602020104020603"/>
              </a:rPr>
              <a:t>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9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32543EA-92AD-4594-A0CE-BA4CC14E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2" y="1420813"/>
            <a:ext cx="8012376" cy="43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upper-middle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911226" y="3306155"/>
            <a:ext cx="2781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upper- middle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D43CEC10-2953-4FE8-A4F0-F7B9786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5723" y="1368583"/>
            <a:ext cx="8058652" cy="4395629"/>
          </a:xfrm>
        </p:spPr>
      </p:pic>
    </p:spTree>
    <p:extLst>
      <p:ext uri="{BB962C8B-B14F-4D97-AF65-F5344CB8AC3E}">
        <p14:creationId xmlns:p14="http://schemas.microsoft.com/office/powerpoint/2010/main" val="305465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574</Words>
  <Application>Microsoft Office PowerPoint</Application>
  <PresentationFormat>Widescreen</PresentationFormat>
  <Paragraphs>81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IMPACT OF MIGRATION ON GDP</vt:lpstr>
      <vt:lpstr>Assumptions</vt:lpstr>
      <vt:lpstr>International migrant population</vt:lpstr>
      <vt:lpstr>International migrant population</vt:lpstr>
      <vt:lpstr>PERSONAL REMITTANCES TO GDP RATIO  BY COUNTRY </vt:lpstr>
      <vt:lpstr>REMITTANCES AMOUNT VS GDP  PER TOTAL NUMBER OF MIGRANTS </vt:lpstr>
      <vt:lpstr>Remittances of low-income countries  and migration ratio</vt:lpstr>
      <vt:lpstr>Remittances of low-middle income countries and migration ratio</vt:lpstr>
      <vt:lpstr>Remittances of upper-middle income countries and migration ratio</vt:lpstr>
      <vt:lpstr>Remittances of high income countries and migration ratio</vt:lpstr>
      <vt:lpstr>CHI SQUARE TEST</vt:lpstr>
      <vt:lpstr>CONCLUSION</vt:lpstr>
      <vt:lpstr>Technical aspects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MIGRATION ON GDP</dc:title>
  <dc:creator>Nithya Iyengar</dc:creator>
  <cp:lastModifiedBy>Martha Aguilar</cp:lastModifiedBy>
  <cp:revision>31</cp:revision>
  <dcterms:created xsi:type="dcterms:W3CDTF">2019-07-27T21:05:39Z</dcterms:created>
  <dcterms:modified xsi:type="dcterms:W3CDTF">2019-07-29T20:16:14Z</dcterms:modified>
</cp:coreProperties>
</file>