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75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3E2D-DD14-4794-9E9B-8AF274D887D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D009-88E6-4094-B64C-750F1818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38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08EE-259F-4230-B76F-C44D897BD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MIGRATION ON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61D6-CEFA-4361-AF08-E8B96623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223180"/>
          </a:xfrm>
        </p:spPr>
        <p:txBody>
          <a:bodyPr>
            <a:normAutofit/>
          </a:bodyPr>
          <a:lstStyle/>
          <a:p>
            <a:r>
              <a:rPr lang="en-US" dirty="0"/>
              <a:t>Presented by: Martha, Nithya, Donicia</a:t>
            </a:r>
          </a:p>
          <a:p>
            <a:r>
              <a:rPr lang="en-US" dirty="0"/>
              <a:t>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137-99B0-413E-8A85-6C42B52D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7467D-938E-49A5-A261-743CC8B9E7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5C613-CF08-4157-B85E-C192D34B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90C3-CDDB-49DF-94DF-22BBDEF6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FB85-9962-46AE-AE83-16B0683D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21F4-1C3B-49F0-9928-8ED584B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AC0C-3BD8-4DCF-9E77-3BC6A254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IMPACT OF MIGRATION ON GDP</vt:lpstr>
      <vt:lpstr>PowerPoint Presentation</vt:lpstr>
      <vt:lpstr>PowerPoint Presentation</vt:lpstr>
      <vt:lpstr>DEVELOPMENT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MIGRATION ON GDP</dc:title>
  <dc:creator>Donicia Williams</dc:creator>
  <cp:lastModifiedBy>Donicia Williams</cp:lastModifiedBy>
  <cp:revision>2</cp:revision>
  <dcterms:created xsi:type="dcterms:W3CDTF">2019-07-27T19:22:52Z</dcterms:created>
  <dcterms:modified xsi:type="dcterms:W3CDTF">2019-07-27T19:32:46Z</dcterms:modified>
</cp:coreProperties>
</file>