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30906-6ED6-4E3B-AA5D-4EFD6EA8F9F9}" v="2" dt="2025-09-21T09:36:12.13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104871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Notes Placeholder 1048689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NAME:NITHISHKUMAR S</a:t>
            </a:r>
          </a:p>
          <a:p>
            <a:r>
              <a:rPr lang="en-US" sz="2400" dirty="0"/>
              <a:t>REGISTER NO AND NMID:16F570CC4759A6FB4154864C1D60D105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altLang="en-GB" sz="2400" dirty="0"/>
              <a:t> NAME</a:t>
            </a:r>
            <a:r>
              <a:rPr lang="en-US" sz="2400" dirty="0"/>
              <a:t>: BSc AIML</a:t>
            </a:r>
            <a:endParaRPr lang="zh-CN" altLang="en-US" dirty="0"/>
          </a:p>
          <a:p>
            <a:r>
              <a:rPr lang="en-US" sz="2400" dirty="0"/>
              <a:t>COLLEGE</a:t>
            </a:r>
            <a:r>
              <a:rPr lang="en-US" altLang="en-GB" sz="2400" dirty="0"/>
              <a:t> NAME:</a:t>
            </a:r>
            <a:r>
              <a:rPr lang="en-US" sz="2400" dirty="0"/>
              <a:t> COLLEGE</a:t>
            </a:r>
            <a:r>
              <a:rPr lang="en-US" altLang="en-GB" sz="2400" dirty="0"/>
              <a:t> </a:t>
            </a:r>
            <a:r>
              <a:rPr lang="en-US" sz="2400" dirty="0"/>
              <a:t>/ UNIVERSITY: Akshaya College of arts and Science</a:t>
            </a:r>
            <a:r>
              <a:rPr lang="en-US" altLang="en-GB" sz="2400" dirty="0"/>
              <a:t> </a:t>
            </a:r>
            <a:r>
              <a:rPr lang="en-US" sz="2400" dirty="0"/>
              <a:t>/ </a:t>
            </a:r>
            <a:r>
              <a:rPr lang="en-US" altLang="en-GB" sz="2400" dirty="0" err="1"/>
              <a:t>B</a:t>
            </a:r>
            <a:r>
              <a:rPr lang="en-US" sz="2400" dirty="0" err="1"/>
              <a:t>harathiar</a:t>
            </a:r>
            <a:r>
              <a:rPr lang="en-US" sz="2400" dirty="0"/>
              <a:t> </a:t>
            </a:r>
            <a:r>
              <a:rPr lang="en-US" altLang="en-GB" sz="2400" dirty="0"/>
              <a:t>U</a:t>
            </a:r>
            <a:r>
              <a:rPr lang="en-US" sz="2400" dirty="0"/>
              <a:t>niversity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>
            <a:avLst/>
          </a:prstGeom>
        </p:spPr>
      </p:pic>
      <p:pic>
        <p:nvPicPr>
          <p:cNvPr id="2097168" name="Picture 2097167"/>
          <p:cNvPicPr>
            <a:picLocks/>
          </p:cNvPicPr>
          <p:nvPr/>
        </p:nvPicPr>
        <p:blipFill>
          <a:blip r:embed="rId4"/>
          <a:srcRect l="2238" t="-5116" r="-2238" b="5116"/>
          <a:stretch>
            <a:fillRect/>
          </a:stretch>
        </p:blipFill>
        <p:spPr>
          <a:xfrm>
            <a:off x="638464" y="1845015"/>
            <a:ext cx="10882293" cy="3535967"/>
          </a:xfrm>
          <a:prstGeom prst="rect">
            <a:avLst/>
          </a:prstGeom>
        </p:spPr>
      </p:pic>
      <p:pic>
        <p:nvPicPr>
          <p:cNvPr id="2097169" name="Picture 209716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2721409" y="4276728"/>
            <a:ext cx="9696981" cy="3629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56" y="10944849"/>
            <a:ext cx="1953805" cy="1193771"/>
          </a:xfrm>
          <a:prstGeom prst="rect">
            <a:avLst/>
          </a:prstGeom>
        </p:spPr>
      </p:pic>
      <p:pic>
        <p:nvPicPr>
          <p:cNvPr id="2097172" name="Picture 2097171"/>
          <p:cNvPicPr>
            <a:picLocks/>
          </p:cNvPicPr>
          <p:nvPr/>
        </p:nvPicPr>
        <p:blipFill>
          <a:blip r:embed="rId4"/>
          <a:srcRect l="-2379" t="2316" r="2379" b="-2316"/>
          <a:stretch>
            <a:fillRect/>
          </a:stretch>
        </p:blipFill>
        <p:spPr>
          <a:xfrm>
            <a:off x="433167" y="1981597"/>
            <a:ext cx="10228243" cy="338097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08" y="9638819"/>
            <a:ext cx="2103390" cy="1529976"/>
          </a:xfrm>
          <a:prstGeom prst="rect">
            <a:avLst/>
          </a:prstGeom>
        </p:spPr>
      </p:pic>
      <p:sp>
        <p:nvSpPr>
          <p:cNvPr id="1048689" name="TextBox 1048688"/>
          <p:cNvSpPr txBox="1"/>
          <p:nvPr/>
        </p:nvSpPr>
        <p:spPr>
          <a:xfrm>
            <a:off x="4724982" y="17703396"/>
            <a:ext cx="4572000" cy="9296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11D11B92AD60888B602412B51A5430EA</a:t>
            </a:r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4"/>
          <a:srcRect l="6549" t="8402" r="-6549" b="-8402"/>
          <a:stretch>
            <a:fillRect/>
          </a:stretch>
        </p:blipFill>
        <p:spPr>
          <a:xfrm>
            <a:off x="736033" y="1848072"/>
            <a:ext cx="11239486" cy="38004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D43C9-82C4-91CD-3B3A-201E9ECD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1129"/>
            <a:ext cx="12192000" cy="29757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Digital Portfolio</a:t>
            </a:r>
            <a:endParaRPr lang="en-IN" sz="6000" b="1" dirty="0"/>
          </a:p>
          <a:p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Recruiters &amp; Companies:</a:t>
            </a:r>
            <a:r>
              <a:rPr lang="en-US" sz="2400" dirty="0"/>
              <a:t> To assess technical skills and project experience for internships and entry-level positions.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University Professors &amp; Peers:</a:t>
            </a:r>
            <a:r>
              <a:rPr lang="en-US" sz="2400" dirty="0"/>
              <a:t> For academic collaboration, project reviews, and networking.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Hackathon &amp; Project Collaborators:</a:t>
            </a:r>
            <a:r>
              <a:rPr lang="en-US" sz="2400" dirty="0"/>
              <a:t> To understand my skill set for potential team formations.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Myself:</a:t>
            </a:r>
            <a:r>
              <a:rPr lang="en-US" sz="2400" dirty="0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spc="10" dirty="0"/>
              <a:t>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 HTML5, CSS3, JavaScript (ES6+)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Styling:</a:t>
            </a:r>
            <a:r>
              <a:rPr lang="en-IN" sz="2400" dirty="0"/>
              <a:t> Custom CSS with Flexbox &amp; Grid for layout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Icons &amp; UI:</a:t>
            </a:r>
            <a:r>
              <a:rPr lang="en-IN" sz="2400" dirty="0"/>
              <a:t> Font Awesome Icons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Principles:</a:t>
            </a:r>
            <a:r>
              <a:rPr lang="en-IN" sz="2400" dirty="0"/>
              <a:t> Mobile-First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 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Code Editor:</a:t>
            </a:r>
            <a:r>
              <a:rPr lang="en-IN" sz="2400" dirty="0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Navigation Bar:</a:t>
            </a:r>
            <a:r>
              <a:rPr lang="en-US" sz="2400" dirty="0"/>
              <a:t> Fixed header with links to all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Hero:</a:t>
            </a:r>
            <a:r>
              <a:rPr lang="en-US" sz="2400" dirty="0"/>
              <a:t> Personal introduction with call-to-action buttons.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About:</a:t>
            </a:r>
            <a:r>
              <a:rPr lang="en-US" sz="2400" dirty="0"/>
              <a:t> Personal bio and key skill tags.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Education:</a:t>
            </a:r>
            <a:r>
              <a:rPr lang="en-US" sz="2400" dirty="0"/>
              <a:t> Timeline of academic qualifications.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Projects:</a:t>
            </a:r>
            <a:r>
              <a:rPr lang="en-US" sz="2400" dirty="0"/>
              <a:t> Grid layout showcasing 3 projects with tech stacks.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Skills:</a:t>
            </a:r>
            <a:r>
              <a:rPr lang="en-US" sz="2400" dirty="0"/>
              <a:t> Visual skill bars categorized by Programming, AI/ML, and Web Tech.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Interests:</a:t>
            </a:r>
            <a:r>
              <a:rPr lang="en-US" sz="2400" dirty="0"/>
              <a:t> Card-based layout for AI/ML passions.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Contact:</a:t>
            </a:r>
            <a:r>
              <a:rPr lang="en-US" sz="2400" dirty="0"/>
              <a:t> Contact information and functional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Footer:</a:t>
            </a:r>
            <a:r>
              <a:rPr lang="en-US" sz="2400" dirty="0"/>
              <a:t> Social media links and copyright.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Fully Responsive:</a:t>
            </a:r>
            <a:r>
              <a:rPr lang="en-IN" sz="2400" dirty="0"/>
              <a:t> Adapts seamlessly to desktop, tablet, and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Interactive UI:</a:t>
            </a:r>
            <a:r>
              <a:rPr lang="en-IN" sz="2400" dirty="0"/>
              <a:t> Smooth scrolling navigation, hover effects on buttons and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Dynamic Skills Section:</a:t>
            </a:r>
            <a:r>
              <a:rPr lang="en-IN" sz="2400" dirty="0"/>
              <a:t> Visual progress bars to quantify proficiency levels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Functional Contact Form:</a:t>
            </a:r>
            <a:r>
              <a:rPr lang="en-IN" sz="2400" dirty="0"/>
              <a:t> Client-side validation for user inputs.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Mobile-Friendly Navigation:</a:t>
            </a:r>
            <a:r>
              <a:rPr lang="en-IN" sz="2400" dirty="0"/>
              <a:t> Hamburger menu for smaller screens.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542</Words>
  <Application>Microsoft Office PowerPoint</Application>
  <PresentationFormat>Widescreen</PresentationFormat>
  <Paragraphs>69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OVERVIEW</vt:lpstr>
      <vt:lpstr>WHO ARE THE END USERS?</vt:lpstr>
      <vt:lpstr> TECHNIQUES</vt:lpstr>
      <vt:lpstr>PowerPoint Presentation</vt:lpstr>
      <vt:lpstr>FEATURES </vt:lpstr>
      <vt:lpstr>RESULTS AND SCREENSHOTS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dharmaprakash k</cp:lastModifiedBy>
  <cp:revision>2</cp:revision>
  <dcterms:created xsi:type="dcterms:W3CDTF">2024-03-25T12:07:22Z</dcterms:created>
  <dcterms:modified xsi:type="dcterms:W3CDTF">2025-09-21T09:39:57Z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1e88ea9d7e1843d6b75aa1996be138e3</vt:lpwstr>
  </property>
</Properties>
</file>