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78582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65F931-DAF1-D810-4701-AA253507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6" y="1777469"/>
            <a:ext cx="5812324" cy="255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6B4C12-D4CD-56B0-F2D1-AF4E87D6EB49}"/>
              </a:ext>
            </a:extLst>
          </p:cNvPr>
          <p:cNvSpPr/>
          <p:nvPr/>
        </p:nvSpPr>
        <p:spPr>
          <a:xfrm>
            <a:off x="6203213" y="1973179"/>
            <a:ext cx="5812324" cy="2358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2D912-EF81-EBED-295A-E606B94208FD}"/>
              </a:ext>
            </a:extLst>
          </p:cNvPr>
          <p:cNvSpPr/>
          <p:nvPr/>
        </p:nvSpPr>
        <p:spPr>
          <a:xfrm>
            <a:off x="6203213" y="1777469"/>
            <a:ext cx="5812324" cy="19571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EA197-1593-9316-CC5E-0FE07BFA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1C89A-05D4-999D-1DD2-57E000DF2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29" y="286308"/>
            <a:ext cx="9883941" cy="3551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7DD228-C8F1-5742-AC4C-F4F0675BE4ED}"/>
              </a:ext>
            </a:extLst>
          </p:cNvPr>
          <p:cNvSpPr/>
          <p:nvPr/>
        </p:nvSpPr>
        <p:spPr>
          <a:xfrm>
            <a:off x="1154029" y="942029"/>
            <a:ext cx="3622508" cy="355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Header-left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DE9E7-FEA4-3726-63F1-84BF1D7C98A1}"/>
              </a:ext>
            </a:extLst>
          </p:cNvPr>
          <p:cNvSpPr/>
          <p:nvPr/>
        </p:nvSpPr>
        <p:spPr>
          <a:xfrm>
            <a:off x="4776537" y="942029"/>
            <a:ext cx="2638925" cy="35511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</a:t>
            </a:r>
            <a:r>
              <a:rPr lang="en-GB" i="1" dirty="0"/>
              <a:t>o</a:t>
            </a:r>
            <a:r>
              <a:rPr lang="en-GB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A113E-3EAE-5101-B0FD-F0A36E89E652}"/>
              </a:ext>
            </a:extLst>
          </p:cNvPr>
          <p:cNvSpPr/>
          <p:nvPr/>
        </p:nvSpPr>
        <p:spPr>
          <a:xfrm>
            <a:off x="7415462" y="942029"/>
            <a:ext cx="3622508" cy="3551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Header-right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13996-C536-7E30-4F24-8219874B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28" y="1597749"/>
            <a:ext cx="4707839" cy="34675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9DBB3B-6A91-02BB-6EED-68C65AAD6AAC}"/>
              </a:ext>
            </a:extLst>
          </p:cNvPr>
          <p:cNvSpPr/>
          <p:nvPr/>
        </p:nvSpPr>
        <p:spPr>
          <a:xfrm>
            <a:off x="6374730" y="1597749"/>
            <a:ext cx="4663240" cy="1145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F15C7-221B-B23A-583E-49A060ACABCD}"/>
              </a:ext>
            </a:extLst>
          </p:cNvPr>
          <p:cNvSpPr/>
          <p:nvPr/>
        </p:nvSpPr>
        <p:spPr>
          <a:xfrm>
            <a:off x="6374730" y="2743200"/>
            <a:ext cx="4663240" cy="23220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581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581ACE-61CF-0ABC-03B1-EF9199CD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48"/>
          <a:stretch/>
        </p:blipFill>
        <p:spPr>
          <a:xfrm>
            <a:off x="714875" y="1750595"/>
            <a:ext cx="4844481" cy="2346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40636C-1240-AA8C-AF37-3024F4728BE9}"/>
              </a:ext>
            </a:extLst>
          </p:cNvPr>
          <p:cNvSpPr/>
          <p:nvPr/>
        </p:nvSpPr>
        <p:spPr>
          <a:xfrm>
            <a:off x="6190248" y="1804737"/>
            <a:ext cx="1064794" cy="2292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918C7-DB46-80D0-F6A8-97847008CAF5}"/>
              </a:ext>
            </a:extLst>
          </p:cNvPr>
          <p:cNvSpPr/>
          <p:nvPr/>
        </p:nvSpPr>
        <p:spPr>
          <a:xfrm>
            <a:off x="7255042" y="1804737"/>
            <a:ext cx="3826809" cy="22920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731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183A-9EEF-970F-BB12-181962B4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02D015-5AD4-B729-3E3A-E0B5EAD5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58" t="34248"/>
          <a:stretch/>
        </p:blipFill>
        <p:spPr>
          <a:xfrm>
            <a:off x="812132" y="1840830"/>
            <a:ext cx="4674268" cy="2856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65F2CC-B4FC-EF7D-16D7-757A3041CDE7}"/>
              </a:ext>
            </a:extLst>
          </p:cNvPr>
          <p:cNvSpPr/>
          <p:nvPr/>
        </p:nvSpPr>
        <p:spPr>
          <a:xfrm>
            <a:off x="5901490" y="1840830"/>
            <a:ext cx="4674268" cy="619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F2D75-F906-ACAD-C826-7885434FD5AB}"/>
              </a:ext>
            </a:extLst>
          </p:cNvPr>
          <p:cNvSpPr/>
          <p:nvPr/>
        </p:nvSpPr>
        <p:spPr>
          <a:xfrm>
            <a:off x="5901490" y="2460458"/>
            <a:ext cx="4674268" cy="6196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43864-ACCA-03E3-5E74-CEC4D91494FA}"/>
              </a:ext>
            </a:extLst>
          </p:cNvPr>
          <p:cNvSpPr/>
          <p:nvPr/>
        </p:nvSpPr>
        <p:spPr>
          <a:xfrm>
            <a:off x="5901490" y="3080086"/>
            <a:ext cx="4674268" cy="6196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44B59-800A-2968-6B29-7B34ACDFE38A}"/>
              </a:ext>
            </a:extLst>
          </p:cNvPr>
          <p:cNvSpPr/>
          <p:nvPr/>
        </p:nvSpPr>
        <p:spPr>
          <a:xfrm>
            <a:off x="5901490" y="3699714"/>
            <a:ext cx="4674268" cy="6196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30B09-1F9F-4F09-7AC2-518A907D7C28}"/>
              </a:ext>
            </a:extLst>
          </p:cNvPr>
          <p:cNvSpPr/>
          <p:nvPr/>
        </p:nvSpPr>
        <p:spPr>
          <a:xfrm>
            <a:off x="5901490" y="4319342"/>
            <a:ext cx="4674268" cy="619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 5</a:t>
            </a:r>
          </a:p>
        </p:txBody>
      </p:sp>
    </p:spTree>
    <p:extLst>
      <p:ext uri="{BB962C8B-B14F-4D97-AF65-F5344CB8AC3E}">
        <p14:creationId xmlns:p14="http://schemas.microsoft.com/office/powerpoint/2010/main" val="402111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Kosal Sophanith</cp:lastModifiedBy>
  <cp:revision>2</cp:revision>
  <dcterms:created xsi:type="dcterms:W3CDTF">2024-08-04T11:27:57Z</dcterms:created>
  <dcterms:modified xsi:type="dcterms:W3CDTF">2024-11-13T14:14:47Z</dcterms:modified>
</cp:coreProperties>
</file>