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1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nn9198079@gmail.com" TargetMode="Externa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6.jpeg" /><Relationship Id="rId5" Type="http://schemas.openxmlformats.org/officeDocument/2006/relationships/image" Target="../media/image5.jpeg" /><Relationship Id="rId4" Type="http://schemas.openxmlformats.org/officeDocument/2006/relationships/image" Target="../media/image4.jpeg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34D7-35EA-27EF-FB8C-A09DC80158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About me 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04CBF3-C252-7ACC-D2ED-9D6B0E2C4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810001"/>
            <a:ext cx="8676222" cy="1905000"/>
          </a:xfrm>
        </p:spPr>
        <p:txBody>
          <a:bodyPr>
            <a:normAutofit fontScale="92500" lnSpcReduction="20000"/>
          </a:bodyPr>
          <a:lstStyle/>
          <a:p>
            <a:r>
              <a:rPr lang="en-GB"/>
              <a:t>Name: s.nithu</a:t>
            </a:r>
          </a:p>
          <a:p>
            <a:r>
              <a:rPr lang="en-GB"/>
              <a:t>Course: bsc computer science </a:t>
            </a:r>
          </a:p>
          <a:p>
            <a:r>
              <a:rPr lang="en-GB"/>
              <a:t>College name:  valliammai women’s college for arts and science</a:t>
            </a:r>
          </a:p>
          <a:p>
            <a:r>
              <a:rPr lang="en-GB"/>
              <a:t>Email ID: </a:t>
            </a:r>
            <a:r>
              <a:rPr lang="en-GB">
                <a:hlinkClick r:id="rId2"/>
              </a:rPr>
              <a:t>nn9198079@gmail.com</a:t>
            </a:r>
            <a:r>
              <a:rPr lang="en-GB"/>
              <a:t> </a:t>
            </a:r>
          </a:p>
          <a:p>
            <a:r>
              <a:rPr lang="en-GB"/>
              <a:t>Phone  no: 8610942106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944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36065-82B3-3269-12E8-2F5D7785E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4273914-EE99-269D-7514-8B4209CF5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-1"/>
            <a:ext cx="2737604" cy="23352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DAEEBF-9831-EF3F-375C-099020CB9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606" y="-519250"/>
            <a:ext cx="1955263" cy="43558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6E988A-FDE2-C057-0308-8C42073E0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870" y="-197399"/>
            <a:ext cx="2645162" cy="25326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77DC1F-F94F-6A66-5BC0-CA1172A5E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9133" y="69379"/>
            <a:ext cx="3548278" cy="24452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19E9AD-B0C1-8AF2-0578-16F6AC63AD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0382" y="2875493"/>
            <a:ext cx="2978751" cy="2171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4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A8E35-F3D5-07CE-03A0-0BBCCB6C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E7B9D-1D4A-5953-ADEA-B05EEA29F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/>
              <a:t>Myself </a:t>
            </a:r>
          </a:p>
          <a:p>
            <a:r>
              <a:rPr lang="en-GB"/>
              <a:t>Academic information </a:t>
            </a:r>
          </a:p>
          <a:p>
            <a:r>
              <a:rPr lang="en-GB"/>
              <a:t>Skill</a:t>
            </a:r>
          </a:p>
          <a:p>
            <a:r>
              <a:rPr lang="en-GB"/>
              <a:t>Project </a:t>
            </a:r>
          </a:p>
          <a:p>
            <a:r>
              <a:rPr lang="en-GB"/>
              <a:t>Achievement </a:t>
            </a:r>
          </a:p>
          <a:p>
            <a:r>
              <a:rPr lang="en-GB"/>
              <a:t>Extracurricular activity </a:t>
            </a:r>
          </a:p>
          <a:p>
            <a:r>
              <a:rPr lang="en-GB"/>
              <a:t>Intership experience </a:t>
            </a:r>
          </a:p>
          <a:p>
            <a:r>
              <a:rPr lang="en-GB"/>
              <a:t>Personal details </a:t>
            </a:r>
          </a:p>
          <a:p>
            <a:r>
              <a:rPr lang="en-GB"/>
              <a:t>Conclusion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869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36F18-C9AD-370C-F8D4-F25A714BB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Myself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00584-42CC-2EA5-8EFC-08C83632F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My name is Nithu ,a second-year computer science Student with a passion ,web  development and problem solving.i believe in continuous learning of programming 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911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E2D05-DC30-5362-790E-995A79075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Academic information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B783C-4C59-4768-E115-94070E65F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Bsc.comPuter science </a:t>
            </a:r>
          </a:p>
          <a:p>
            <a:r>
              <a:rPr lang="en-GB"/>
              <a:t>(2024- 2027)-valliammai woman’s college For arts and science:69%</a:t>
            </a:r>
          </a:p>
          <a:p>
            <a:r>
              <a:rPr lang="en-GB"/>
              <a:t>Higher secondary (2022- 2024) – government higher secondary school:75%</a:t>
            </a:r>
          </a:p>
          <a:p>
            <a:r>
              <a:rPr lang="en-GB"/>
              <a:t>Sslc(2021-2022) – girls higher secondary school: 65%</a:t>
            </a:r>
          </a:p>
          <a:p>
            <a:endParaRPr lang="en-GB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01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774D0-2BE5-604F-BD1A-282E62618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Skill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FD441-48A9-F8AB-838F-282BABF19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Programming language:  c++ , python </a:t>
            </a:r>
          </a:p>
          <a:p>
            <a:r>
              <a:rPr lang="en-GB"/>
              <a:t>Web development: html,css, javascript </a:t>
            </a:r>
          </a:p>
          <a:p>
            <a:r>
              <a:rPr lang="en-GB"/>
              <a:t>Communication and presentation </a:t>
            </a:r>
          </a:p>
          <a:p>
            <a:r>
              <a:rPr lang="en-GB"/>
              <a:t>Time management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70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E127F-09B9-6103-27A9-65558EDDE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Extracurricular activity </a:t>
            </a:r>
            <a:br>
              <a:rPr lang="en-GB"/>
            </a:b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0D93B-0F67-0DEA-3CD7-6C2009A42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Creative: drawing, writing </a:t>
            </a:r>
          </a:p>
          <a:p>
            <a:r>
              <a:rPr lang="en-GB"/>
              <a:t>Sports: kabaddi, throw ball , hockey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46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3E24B-A0E0-43E0-5EE4-B2C2117D2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Personal details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A0B98-76C6-49B7-0B92-7D763DE95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Date of birth: 16/05/2007</a:t>
            </a:r>
          </a:p>
          <a:p>
            <a:r>
              <a:rPr lang="en-GB"/>
              <a:t>Language known: tamil , english </a:t>
            </a:r>
          </a:p>
          <a:p>
            <a:r>
              <a:rPr lang="en-GB"/>
              <a:t>Hobbies: drawing, cooking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461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58593-4C4D-244B-2F6B-019F5C6BC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Conclusion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2AD3E-60B4-01BE-C441-72749BFD1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 am an enthusiastic leaner with strong technical and communication skills.i am confident that my skills, projects,and dedication will confident and achieve my goal.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46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2064D-34BA-2AC7-0278-2BD7DA83A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GitHub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BC624-234C-FB42-2158-E76C57074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5389" y="1562100"/>
            <a:ext cx="9905998" cy="3124201"/>
          </a:xfrm>
        </p:spPr>
        <p:txBody>
          <a:bodyPr/>
          <a:lstStyle/>
          <a:p>
            <a:r>
              <a:rPr lang="en-GB" dirty="0"/>
              <a:t>https://github.com/nithu2007: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08572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Mesh</vt:lpstr>
      <vt:lpstr>About me </vt:lpstr>
      <vt:lpstr>Table of contents </vt:lpstr>
      <vt:lpstr>Myself </vt:lpstr>
      <vt:lpstr>Academic information </vt:lpstr>
      <vt:lpstr>Skill</vt:lpstr>
      <vt:lpstr>Extracurricular activity  </vt:lpstr>
      <vt:lpstr>Personal details </vt:lpstr>
      <vt:lpstr>Conclusion </vt:lpstr>
      <vt:lpstr>GitHub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me </dc:title>
  <dc:creator>Nithu S</dc:creator>
  <cp:lastModifiedBy>Nithu S</cp:lastModifiedBy>
  <cp:revision>5</cp:revision>
  <dcterms:created xsi:type="dcterms:W3CDTF">2025-08-28T08:43:09Z</dcterms:created>
  <dcterms:modified xsi:type="dcterms:W3CDTF">2025-08-29T12:07:20Z</dcterms:modified>
</cp:coreProperties>
</file>