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Smart meter</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smtClean="0">
                <a:solidFill>
                  <a:schemeClr val="accent1">
                    <a:lumMod val="75000"/>
                  </a:schemeClr>
                </a:solidFill>
                <a:latin typeface="Arial" pitchFamily="34" charset="0"/>
                <a:cs typeface="Arial" pitchFamily="34" charset="0"/>
              </a:rPr>
              <a:t>Presented by</a:t>
            </a:r>
          </a:p>
          <a:p>
            <a:r>
              <a:rPr lang="en-US" sz="2000" b="1" dirty="0" err="1" smtClean="0">
                <a:solidFill>
                  <a:schemeClr val="accent1">
                    <a:lumMod val="75000"/>
                  </a:schemeClr>
                </a:solidFill>
                <a:latin typeface="Arial" pitchFamily="34" charset="0"/>
                <a:cs typeface="Arial" pitchFamily="34" charset="0"/>
              </a:rPr>
              <a:t>S.Nithya</a:t>
            </a:r>
            <a:r>
              <a:rPr lang="en-US" sz="2000" b="1" dirty="0" smtClean="0">
                <a:solidFill>
                  <a:schemeClr val="accent1">
                    <a:lumMod val="75000"/>
                  </a:schemeClr>
                </a:solidFill>
                <a:latin typeface="Arial" pitchFamily="34" charset="0"/>
                <a:cs typeface="Arial" pitchFamily="34" charset="0"/>
              </a:rPr>
              <a:t>(920121105008)</a:t>
            </a:r>
          </a:p>
          <a:p>
            <a:r>
              <a:rPr lang="en-US" sz="2000" b="1" dirty="0" err="1" smtClean="0">
                <a:solidFill>
                  <a:schemeClr val="accent1">
                    <a:lumMod val="75000"/>
                  </a:schemeClr>
                </a:solidFill>
                <a:latin typeface="Arial" pitchFamily="34" charset="0"/>
                <a:cs typeface="Arial" pitchFamily="34" charset="0"/>
              </a:rPr>
              <a:t>Dept</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Electrical&amp;Electronics</a:t>
            </a:r>
            <a:r>
              <a:rPr lang="en-US" sz="2000" b="1" dirty="0" smtClean="0">
                <a:solidFill>
                  <a:schemeClr val="accent1">
                    <a:lumMod val="75000"/>
                  </a:schemeClr>
                </a:solidFill>
                <a:latin typeface="Arial" pitchFamily="34" charset="0"/>
                <a:cs typeface="Arial" pitchFamily="34" charset="0"/>
              </a:rPr>
              <a:t> Engineering</a:t>
            </a:r>
          </a:p>
          <a:p>
            <a:r>
              <a:rPr lang="en-US" sz="2000" b="1" dirty="0" err="1" smtClean="0">
                <a:solidFill>
                  <a:schemeClr val="accent1">
                    <a:lumMod val="75000"/>
                  </a:schemeClr>
                </a:solidFill>
                <a:latin typeface="Arial" pitchFamily="34" charset="0"/>
                <a:cs typeface="Arial" pitchFamily="34" charset="0"/>
              </a:rPr>
              <a:t>Bharath</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Niketan</a:t>
            </a:r>
            <a:r>
              <a:rPr lang="en-US" sz="2000" b="1" dirty="0" smtClean="0">
                <a:solidFill>
                  <a:schemeClr val="accent1">
                    <a:lumMod val="75000"/>
                  </a:schemeClr>
                </a:solidFill>
                <a:latin typeface="Arial" pitchFamily="34" charset="0"/>
                <a:cs typeface="Arial" pitchFamily="34" charset="0"/>
              </a:rPr>
              <a:t> Engineering College</a:t>
            </a:r>
            <a:endParaRPr lang="en-US" sz="2000" b="1"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US" sz="2400" dirty="0">
                <a:solidFill>
                  <a:srgbClr val="040C28"/>
                </a:solidFill>
                <a:latin typeface="Google Sans"/>
              </a:rPr>
              <a:t>Integration with renewable energy sources</a:t>
            </a:r>
            <a:r>
              <a:rPr lang="en-US" sz="2400" dirty="0">
                <a:solidFill>
                  <a:srgbClr val="1F1F1F"/>
                </a:solidFill>
                <a:latin typeface="Google Sans"/>
              </a:rPr>
              <a:t>: With the growing popularity of renewable energy sources, smart meters will become even more important in the future. Smart meters can be used to monitor the production of renewable energy sources, such as solar panels, and adjust energy usage accordingly.</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Content Placeholder 2"/>
          <p:cNvSpPr>
            <a:spLocks noGrp="1"/>
          </p:cNvSpPr>
          <p:nvPr>
            <p:ph idx="1"/>
          </p:nvPr>
        </p:nvSpPr>
        <p:spPr/>
        <p:txBody>
          <a:bodyPr/>
          <a:lstStyle/>
          <a:p>
            <a:r>
              <a:rPr lang="en-US" dirty="0"/>
              <a:t>An expansive number of staff is utilized for meter reading and other related assignments like bill payment. Billing errors due to carelessness of meter readers during meter reading and sometime billing estimation. Consumer has to stand in queue for hours for bill payment.</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764087" y="2741029"/>
            <a:ext cx="10459233" cy="1200329"/>
          </a:xfrm>
          <a:prstGeom prst="rect">
            <a:avLst/>
          </a:prstGeom>
        </p:spPr>
        <p:txBody>
          <a:bodyPr wrap="square">
            <a:spAutoFit/>
          </a:bodyPr>
          <a:lstStyle/>
          <a:p>
            <a:r>
              <a:rPr lang="en-US" dirty="0">
                <a:solidFill>
                  <a:srgbClr val="040C28"/>
                </a:solidFill>
                <a:latin typeface="Google Sans"/>
              </a:rPr>
              <a:t>The proposed metering system has added features that enabled the utilities to recover the meter energy measurement data remotely</a:t>
            </a:r>
            <a:r>
              <a:rPr lang="en-US" dirty="0">
                <a:solidFill>
                  <a:srgbClr val="1F1F1F"/>
                </a:solidFill>
                <a:latin typeface="Google Sans"/>
              </a:rPr>
              <a:t>. The system allows monitoring and transmission of energy consumed in real-time. It considers using a microcontroller board as the controlling unit to execute control and monitor activities.</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dirty="0">
                <a:solidFill>
                  <a:srgbClr val="1F1F1F"/>
                </a:solidFill>
                <a:latin typeface="Google Sans"/>
              </a:rPr>
              <a:t>These smart meters </a:t>
            </a:r>
            <a:r>
              <a:rPr lang="en-IN" sz="1800" dirty="0">
                <a:solidFill>
                  <a:srgbClr val="040C28"/>
                </a:solidFill>
                <a:latin typeface="Google Sans"/>
              </a:rPr>
              <a:t>collect consumer data, which is subsequently aggregated and stored within nearby Data Concentrator Units (DCUs)</a:t>
            </a:r>
            <a:r>
              <a:rPr lang="en-IN" sz="1800" dirty="0">
                <a:solidFill>
                  <a:srgbClr val="1F1F1F"/>
                </a:solidFill>
                <a:latin typeface="Google Sans"/>
              </a:rPr>
              <a:t>. Data transmission occurs through Local Area Networks (LANs), utilizing diverse communication technologies such as </a:t>
            </a:r>
            <a:r>
              <a:rPr lang="en-IN" sz="1800" dirty="0" err="1">
                <a:solidFill>
                  <a:srgbClr val="1F1F1F"/>
                </a:solidFill>
                <a:latin typeface="Google Sans"/>
              </a:rPr>
              <a:t>ZigBee</a:t>
            </a:r>
            <a:r>
              <a:rPr lang="en-IN" sz="1800" dirty="0">
                <a:solidFill>
                  <a:srgbClr val="1F1F1F"/>
                </a:solidFill>
                <a:latin typeface="Google Sans"/>
              </a:rPr>
              <a:t>, Wi-Fi, Radio Frequency (RF), and Power Line Communication (PLC).</a:t>
            </a:r>
            <a:r>
              <a:rPr lang="en-IN" sz="1800" dirty="0">
                <a:latin typeface="Google Sans"/>
              </a:rPr>
              <a:t>9 Nov 20</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475990" y="1302026"/>
            <a:ext cx="11611626" cy="5011092"/>
          </a:xfrm>
        </p:spPr>
        <p:txBody>
          <a:bodyPr/>
          <a:lstStyle/>
          <a:p>
            <a:pPr marL="305435" indent="-305435"/>
            <a:r>
              <a:rPr lang="en-US" dirty="0">
                <a:solidFill>
                  <a:srgbClr val="1F1F1F"/>
                </a:solidFill>
                <a:latin typeface="Google Sans"/>
              </a:rPr>
              <a:t>Today, we can use the power of Artificial Intelligence to analyze data from smart meters with the help of machine learning to reduce our energy consumption. </a:t>
            </a:r>
            <a:r>
              <a:rPr lang="en-US" dirty="0">
                <a:solidFill>
                  <a:srgbClr val="040C28"/>
                </a:solidFill>
                <a:latin typeface="Google Sans"/>
              </a:rPr>
              <a:t>Time-series machine learning algorithms make it simple for an algorithm to “learn” how much energy is consumed from historical data and predict the future</a:t>
            </a:r>
            <a:r>
              <a:rPr lang="en-US" dirty="0" smtClean="0">
                <a:solidFill>
                  <a:srgbClr val="1F1F1F"/>
                </a:solidFill>
                <a:latin typeface="Google Sans"/>
              </a:rPr>
              <a:t>.</a:t>
            </a:r>
            <a:r>
              <a:rPr lang="en-US" dirty="0">
                <a:solidFill>
                  <a:srgbClr val="1F1F1F"/>
                </a:solidFill>
                <a:latin typeface="Google Sans"/>
              </a:rPr>
              <a:t> Deployment of smart meters </a:t>
            </a:r>
            <a:r>
              <a:rPr lang="en-US" dirty="0">
                <a:solidFill>
                  <a:srgbClr val="040C28"/>
                </a:solidFill>
                <a:latin typeface="Google Sans"/>
              </a:rPr>
              <a:t>needs proper selection and implementation of a communication network depending on the features that the situation demands</a:t>
            </a:r>
            <a:r>
              <a:rPr lang="en-US" dirty="0">
                <a:solidFill>
                  <a:srgbClr val="1F1F1F"/>
                </a:solidFill>
                <a:latin typeface="Google Sans"/>
              </a:rPr>
              <a:t>. In fact the design of the smart meter depends on the requirements of the utility company as well as the consumers.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US" sz="2400" dirty="0">
                <a:solidFill>
                  <a:srgbClr val="040C28"/>
                </a:solidFill>
                <a:latin typeface="Google Sans"/>
              </a:rPr>
              <a:t>The communications hub transmits the data to an in-home display which shows how much energy is being used or sold back to the grid</a:t>
            </a:r>
            <a:r>
              <a:rPr lang="en-US" sz="2400" dirty="0">
                <a:solidFill>
                  <a:srgbClr val="474747"/>
                </a:solidFill>
                <a:latin typeface="Google Sans"/>
              </a:rPr>
              <a:t>. Your smart meter readings are then transmitted from the home to a wide area network (made up of mobile phone or radio masts), and from these to the DCC servers.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solidFill>
                  <a:srgbClr val="1F1F1F"/>
                </a:solidFill>
                <a:latin typeface="Google Sans"/>
              </a:rPr>
              <a:t>Smart meters will be used in developing nations for the convenience of operating home appliances, grid monitoring, improving power quality, better load sharing, identifying nontechnical losses, and other related benefits.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1290180" y="1578279"/>
            <a:ext cx="8617908" cy="1200329"/>
          </a:xfrm>
          <a:prstGeom prst="rect">
            <a:avLst/>
          </a:prstGeom>
        </p:spPr>
        <p:txBody>
          <a:bodyPr wrap="square">
            <a:spAutoFit/>
          </a:bodyPr>
          <a:lstStyle/>
          <a:p>
            <a:r>
              <a:rPr lang="en-US" dirty="0">
                <a:solidFill>
                  <a:srgbClr val="1F1F1F"/>
                </a:solidFill>
                <a:latin typeface="Google Sans"/>
              </a:rPr>
              <a:t>Smart meters will be used in developing nations for the convenience of operating home appliances, grid monitoring, improving power quality, better load sharing, identifying nontechnical losses, and other related benefits. Nontechnical losses cost the world's power utilities roughly 20 billion dollars a year.</a:t>
            </a:r>
            <a:endParaRPr lang="en-IN" dirty="0"/>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c0fa2617-96bd-425d-8578-e93563fe37c5"/>
    <ds:schemaRef ds:uri="http://purl.org/dc/elements/1.1/"/>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34</TotalTime>
  <Words>351</Words>
  <Application>Microsoft Office PowerPoint</Application>
  <PresentationFormat>Custom</PresentationFormat>
  <Paragraphs>32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Smart meter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CSEML-01</cp:lastModifiedBy>
  <cp:revision>25</cp:revision>
  <dcterms:created xsi:type="dcterms:W3CDTF">2021-05-26T16:50:10Z</dcterms:created>
  <dcterms:modified xsi:type="dcterms:W3CDTF">2024-04-05T05:15:44Z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