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84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nithusri71-design.github.io/nithyasri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500438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881950" y="57148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81158" y="1214422"/>
            <a:ext cx="8824914" cy="36108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STUDENT NAME: </a:t>
            </a:r>
            <a:r>
              <a:rPr lang="en-US" sz="3200" dirty="0" smtClean="0">
                <a:solidFill>
                  <a:srgbClr val="FF0000"/>
                </a:solidFill>
              </a:rPr>
              <a:t>NITHIYA SRI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REGISTER NO AND NMID: </a:t>
            </a:r>
            <a:r>
              <a:rPr lang="en-US" sz="3200" dirty="0" smtClean="0">
                <a:solidFill>
                  <a:srgbClr val="FF0000"/>
                </a:solidFill>
              </a:rPr>
              <a:t>212406218/ FA8990A3C6E04E0A91C43920D341C7A0</a:t>
            </a:r>
            <a:endParaRPr lang="en-US" sz="3200" dirty="0">
              <a:solidFill>
                <a:srgbClr val="FF0000"/>
              </a:solidFill>
              <a:cs typeface="Calibri"/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DEPARTMENT: </a:t>
            </a:r>
            <a:r>
              <a:rPr lang="en-US" sz="3200" dirty="0" smtClean="0">
                <a:solidFill>
                  <a:srgbClr val="FF0000"/>
                </a:solidFill>
              </a:rPr>
              <a:t>BCA COMPUTER APPLICATION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COLLEGE: </a:t>
            </a:r>
            <a:r>
              <a:rPr lang="en-US" sz="3200" dirty="0" smtClean="0">
                <a:solidFill>
                  <a:srgbClr val="FF0000"/>
                </a:solidFill>
              </a:rPr>
              <a:t>MANGALAM COLLAGE OF ARTS AND SCIENCE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           </a:t>
            </a:r>
            <a:endParaRPr lang="en-IN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rgbClr val="00B0F0"/>
                </a:solidFill>
                <a:latin typeface="Arial Rounded MT Bold" pitchFamily="34" charset="0"/>
              </a:rPr>
              <a:t>RESULTS AND SCREENSHOTS</a:t>
            </a:r>
            <a:endParaRPr sz="425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yamini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738414" y="1428736"/>
            <a:ext cx="2428892" cy="4786346"/>
          </a:xfrm>
          <a:prstGeom prst="rect">
            <a:avLst/>
          </a:prstGeom>
        </p:spPr>
      </p:pic>
      <p:pic>
        <p:nvPicPr>
          <p:cNvPr id="12" name="Picture 11" descr="yamu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10380" y="1643050"/>
            <a:ext cx="2071702" cy="429907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67042" y="6286520"/>
            <a:ext cx="21431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Desktop view</a:t>
            </a:r>
            <a:endParaRPr lang="en-US" sz="2000" dirty="0">
              <a:latin typeface="Arial Narrow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24694" y="6143644"/>
            <a:ext cx="17145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Narrow" pitchFamily="34" charset="0"/>
              </a:rPr>
              <a:t>Mobile view</a:t>
            </a:r>
            <a:endParaRPr lang="en-US" sz="2000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739338" y="400050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81290" y="785794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solidFill>
                  <a:srgbClr val="00B050"/>
                </a:solidFill>
                <a:latin typeface="Snap ITC" pitchFamily="82" charset="0"/>
              </a:rPr>
              <a:t>CONCLUSION</a:t>
            </a:r>
            <a:endParaRPr sz="4400" dirty="0">
              <a:solidFill>
                <a:srgbClr val="00B050"/>
              </a:solidFill>
              <a:latin typeface="Snap ITC" pitchFamily="82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23902" y="1857364"/>
            <a:ext cx="638175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latin typeface="Algerian" pitchFamily="82" charset="0"/>
                <a:cs typeface="Arial" pitchFamily="34" charset="0"/>
              </a:rPr>
              <a:t>The portfolio demonstrates how a structured layout can showcase both academic and personal</a:t>
            </a:r>
          </a:p>
          <a:p>
            <a:r>
              <a:rPr lang="en-US" sz="2800" dirty="0" smtClean="0">
                <a:latin typeface="Algerian" pitchFamily="82" charset="0"/>
                <a:cs typeface="Arial" pitchFamily="34" charset="0"/>
              </a:rPr>
              <a:t>interests. It provides easy navigation, responsive viewing, and a clean user experience.</a:t>
            </a:r>
            <a:endParaRPr lang="en-US" sz="2800" dirty="0">
              <a:latin typeface="Algerian" pitchFamily="82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9140" y="15716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24166" y="1500174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rgbClr val="7030A0"/>
                </a:solidFill>
                <a:latin typeface="Algerian" pitchFamily="82" charset="0"/>
              </a:rPr>
              <a:t>PROJECT</a:t>
            </a:r>
            <a:r>
              <a:rPr sz="4250" spc="-85" dirty="0">
                <a:solidFill>
                  <a:srgbClr val="7030A0"/>
                </a:solidFill>
                <a:latin typeface="Algerian" pitchFamily="82" charset="0"/>
              </a:rPr>
              <a:t> </a:t>
            </a:r>
            <a:r>
              <a:rPr sz="4250" spc="25" dirty="0">
                <a:solidFill>
                  <a:srgbClr val="7030A0"/>
                </a:solidFill>
                <a:latin typeface="Algerian" pitchFamily="82" charset="0"/>
              </a:rPr>
              <a:t>TITLE</a:t>
            </a:r>
            <a:endParaRPr sz="4250">
              <a:solidFill>
                <a:srgbClr val="7030A0"/>
              </a:solidFill>
              <a:latin typeface="Algerian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381224" y="2714620"/>
            <a:ext cx="74295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 Rounded MT Bold" pitchFamily="34" charset="0"/>
              </a:rPr>
              <a:t>Interactive digital portfolio using front end development</a:t>
            </a:r>
            <a:endParaRPr lang="en-US" sz="3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60" y="285728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accent3"/>
                </a:solidFill>
                <a:latin typeface="Algerian" pitchFamily="82" charset="0"/>
              </a:rPr>
              <a:t>P</a:t>
            </a:r>
            <a:r>
              <a:rPr sz="4250" spc="15" dirty="0">
                <a:solidFill>
                  <a:schemeClr val="accent3"/>
                </a:solidFill>
                <a:latin typeface="Algerian" pitchFamily="82" charset="0"/>
              </a:rPr>
              <a:t>ROB</a:t>
            </a:r>
            <a:r>
              <a:rPr sz="4250" spc="55" dirty="0">
                <a:solidFill>
                  <a:schemeClr val="accent3"/>
                </a:solidFill>
                <a:latin typeface="Algerian" pitchFamily="82" charset="0"/>
              </a:rPr>
              <a:t>L</a:t>
            </a:r>
            <a:r>
              <a:rPr sz="4250" spc="-20" dirty="0">
                <a:solidFill>
                  <a:schemeClr val="accent3"/>
                </a:solidFill>
                <a:latin typeface="Algerian" pitchFamily="82" charset="0"/>
              </a:rPr>
              <a:t>E</a:t>
            </a:r>
            <a:r>
              <a:rPr sz="4250" spc="20" dirty="0">
                <a:solidFill>
                  <a:schemeClr val="accent3"/>
                </a:solidFill>
                <a:latin typeface="Algerian" pitchFamily="82" charset="0"/>
              </a:rPr>
              <a:t>M</a:t>
            </a:r>
            <a:r>
              <a:rPr sz="4250">
                <a:solidFill>
                  <a:schemeClr val="accent3"/>
                </a:solidFill>
                <a:latin typeface="Algerian" pitchFamily="82" charset="0"/>
              </a:rPr>
              <a:t>	</a:t>
            </a:r>
            <a:r>
              <a:rPr sz="4250" spc="10" smtClean="0">
                <a:solidFill>
                  <a:schemeClr val="accent3"/>
                </a:solidFill>
                <a:latin typeface="Algerian" pitchFamily="82" charset="0"/>
              </a:rPr>
              <a:t>S</a:t>
            </a:r>
            <a:r>
              <a:rPr sz="4250" spc="-370" smtClean="0">
                <a:solidFill>
                  <a:schemeClr val="accent3"/>
                </a:solidFill>
                <a:latin typeface="Algerian" pitchFamily="82" charset="0"/>
              </a:rPr>
              <a:t>T</a:t>
            </a:r>
            <a:r>
              <a:rPr sz="4250" spc="-375" smtClean="0">
                <a:solidFill>
                  <a:schemeClr val="accent3"/>
                </a:solidFill>
                <a:latin typeface="Algerian" pitchFamily="82" charset="0"/>
              </a:rPr>
              <a:t>A</a:t>
            </a:r>
            <a:r>
              <a:rPr sz="4250" spc="15" smtClean="0">
                <a:solidFill>
                  <a:schemeClr val="accent3"/>
                </a:solidFill>
                <a:latin typeface="Algerian" pitchFamily="82" charset="0"/>
              </a:rPr>
              <a:t>T</a:t>
            </a:r>
            <a:r>
              <a:rPr sz="4250" spc="-10" smtClean="0">
                <a:solidFill>
                  <a:schemeClr val="accent3"/>
                </a:solidFill>
                <a:latin typeface="Algerian" pitchFamily="82" charset="0"/>
              </a:rPr>
              <a:t>E</a:t>
            </a:r>
            <a:r>
              <a:rPr sz="4250" spc="-20" smtClean="0">
                <a:solidFill>
                  <a:schemeClr val="accent3"/>
                </a:solidFill>
                <a:latin typeface="Algerian" pitchFamily="82" charset="0"/>
              </a:rPr>
              <a:t>ME</a:t>
            </a:r>
            <a:r>
              <a:rPr sz="4250" spc="10" smtClean="0">
                <a:solidFill>
                  <a:schemeClr val="accent3"/>
                </a:solidFill>
                <a:latin typeface="Algerian" pitchFamily="82" charset="0"/>
              </a:rPr>
              <a:t>N</a:t>
            </a:r>
            <a:r>
              <a:rPr lang="en-US" sz="2000" spc="10" dirty="0" smtClean="0">
                <a:solidFill>
                  <a:schemeClr val="accent3"/>
                </a:solidFill>
                <a:latin typeface="Algerian" pitchFamily="82" charset="0"/>
              </a:rPr>
              <a:t>t</a:t>
            </a:r>
            <a:endParaRPr sz="4250">
              <a:solidFill>
                <a:schemeClr val="accent3"/>
              </a:solidFill>
              <a:latin typeface="Algerian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023902" y="1857364"/>
            <a:ext cx="63579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chemeClr val="accent4"/>
                </a:solidFill>
                <a:latin typeface="Arial Black" pitchFamily="34" charset="0"/>
              </a:rPr>
              <a:t>Students (academic projects, resumes).Job seekers (to share with recruiters).Freelancers (to show clients).Professionals (to highlight experience and achievements</a:t>
            </a:r>
            <a:r>
              <a:rPr lang="en-US" sz="3200" dirty="0" smtClean="0">
                <a:solidFill>
                  <a:schemeClr val="accent4"/>
                </a:solidFill>
                <a:latin typeface="Arial Black" pitchFamily="34" charset="0"/>
              </a:rPr>
              <a:t>).</a:t>
            </a:r>
          </a:p>
          <a:p>
            <a:r>
              <a:rPr lang="en-US" sz="3200" dirty="0" err="1" smtClean="0">
                <a:solidFill>
                  <a:schemeClr val="accent4"/>
                </a:solidFill>
                <a:latin typeface="Arial Black" pitchFamily="34" charset="0"/>
              </a:rPr>
              <a:t>Github:</a:t>
            </a:r>
            <a:r>
              <a:rPr lang="en-US" sz="3200" dirty="0" err="1" smtClean="0">
                <a:hlinkClick r:id="rId4"/>
              </a:rPr>
              <a:t>Portfolio</a:t>
            </a:r>
            <a:r>
              <a:rPr lang="en-US" sz="3200" dirty="0" smtClean="0">
                <a:hlinkClick r:id="rId4"/>
              </a:rPr>
              <a:t> - NITHYA</a:t>
            </a:r>
            <a:endParaRPr lang="en-US" sz="3200" dirty="0">
              <a:solidFill>
                <a:schemeClr val="accent4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B050"/>
                </a:solidFill>
                <a:latin typeface="Algerian" pitchFamily="82" charset="0"/>
              </a:rPr>
              <a:t>PROJECT	</a:t>
            </a:r>
            <a:r>
              <a:rPr sz="4250" spc="-20" dirty="0">
                <a:solidFill>
                  <a:srgbClr val="00B050"/>
                </a:solidFill>
                <a:latin typeface="Algerian" pitchFamily="82" charset="0"/>
              </a:rPr>
              <a:t>OVERVIEW</a:t>
            </a:r>
            <a:endParaRPr sz="425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238216" y="2285992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  <a:latin typeface="Arial Black" pitchFamily="34" charset="0"/>
              </a:rPr>
              <a:t>HTMLStructure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</a:rPr>
              <a:t> (pages, sections).CSS Styling (colors, layouts, responsiveness).JavaScript Interactivity (navigation menu, animations, form validation)Mention code editor (VS Code) or CODEPEN and hosting platform (</a:t>
            </a:r>
            <a:r>
              <a:rPr lang="en-US" sz="2000" dirty="0" err="1" smtClean="0">
                <a:solidFill>
                  <a:srgbClr val="FF0000"/>
                </a:solidFill>
                <a:latin typeface="Arial Black" pitchFamily="34" charset="0"/>
              </a:rPr>
              <a:t>GitHub</a:t>
            </a:r>
            <a:r>
              <a:rPr lang="en-US" sz="2000" dirty="0" smtClean="0">
                <a:solidFill>
                  <a:srgbClr val="FF0000"/>
                </a:solidFill>
                <a:latin typeface="Arial Black" pitchFamily="34" charset="0"/>
              </a:rPr>
              <a:t> Pages)JavaScript Interactivity (mobile navigation menu toggle)</a:t>
            </a:r>
            <a:endParaRPr lang="en-US" sz="2000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00B050"/>
                </a:solidFill>
                <a:latin typeface="Algerian" pitchFamily="82" charset="0"/>
              </a:rPr>
              <a:t>W</a:t>
            </a:r>
            <a:r>
              <a:rPr sz="3200" spc="-20" dirty="0">
                <a:solidFill>
                  <a:srgbClr val="00B050"/>
                </a:solidFill>
                <a:latin typeface="Algerian" pitchFamily="82" charset="0"/>
              </a:rPr>
              <a:t>H</a:t>
            </a:r>
            <a:r>
              <a:rPr sz="3200" spc="20" dirty="0">
                <a:solidFill>
                  <a:srgbClr val="00B050"/>
                </a:solidFill>
                <a:latin typeface="Algerian" pitchFamily="82" charset="0"/>
              </a:rPr>
              <a:t>O</a:t>
            </a:r>
            <a:r>
              <a:rPr sz="3200" spc="-235" dirty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Algerian" pitchFamily="82" charset="0"/>
              </a:rPr>
              <a:t>AR</a:t>
            </a:r>
            <a:r>
              <a:rPr sz="3200" spc="15" dirty="0">
                <a:solidFill>
                  <a:srgbClr val="00B050"/>
                </a:solidFill>
                <a:latin typeface="Algerian" pitchFamily="82" charset="0"/>
              </a:rPr>
              <a:t>E</a:t>
            </a:r>
            <a:r>
              <a:rPr sz="3200" spc="-35" dirty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sz="3200" spc="-10" dirty="0">
                <a:solidFill>
                  <a:srgbClr val="00B050"/>
                </a:solidFill>
                <a:latin typeface="Algerian" pitchFamily="82" charset="0"/>
              </a:rPr>
              <a:t>T</a:t>
            </a:r>
            <a:r>
              <a:rPr sz="3200" spc="-15" dirty="0">
                <a:solidFill>
                  <a:srgbClr val="00B050"/>
                </a:solidFill>
                <a:latin typeface="Algerian" pitchFamily="82" charset="0"/>
              </a:rPr>
              <a:t>H</a:t>
            </a:r>
            <a:r>
              <a:rPr sz="3200" spc="15" dirty="0">
                <a:solidFill>
                  <a:srgbClr val="00B050"/>
                </a:solidFill>
                <a:latin typeface="Algerian" pitchFamily="82" charset="0"/>
              </a:rPr>
              <a:t>E</a:t>
            </a:r>
            <a:r>
              <a:rPr sz="3200" spc="-35" dirty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sz="3200" spc="-20" dirty="0">
                <a:solidFill>
                  <a:srgbClr val="00B050"/>
                </a:solidFill>
                <a:latin typeface="Algerian" pitchFamily="82" charset="0"/>
              </a:rPr>
              <a:t>E</a:t>
            </a:r>
            <a:r>
              <a:rPr sz="3200" spc="30" dirty="0">
                <a:solidFill>
                  <a:srgbClr val="00B050"/>
                </a:solidFill>
                <a:latin typeface="Algerian" pitchFamily="82" charset="0"/>
              </a:rPr>
              <a:t>N</a:t>
            </a:r>
            <a:r>
              <a:rPr sz="3200" spc="15" dirty="0">
                <a:solidFill>
                  <a:srgbClr val="00B050"/>
                </a:solidFill>
                <a:latin typeface="Algerian" pitchFamily="82" charset="0"/>
              </a:rPr>
              <a:t>D</a:t>
            </a:r>
            <a:r>
              <a:rPr sz="3200" spc="-45" dirty="0">
                <a:solidFill>
                  <a:srgbClr val="00B050"/>
                </a:solidFill>
                <a:latin typeface="Algerian" pitchFamily="82" charset="0"/>
              </a:rPr>
              <a:t> </a:t>
            </a:r>
            <a:r>
              <a:rPr sz="3200" dirty="0">
                <a:solidFill>
                  <a:srgbClr val="00B050"/>
                </a:solidFill>
                <a:latin typeface="Algerian" pitchFamily="82" charset="0"/>
              </a:rPr>
              <a:t>U</a:t>
            </a:r>
            <a:r>
              <a:rPr sz="3200" spc="10" dirty="0">
                <a:solidFill>
                  <a:srgbClr val="00B050"/>
                </a:solidFill>
                <a:latin typeface="Algerian" pitchFamily="82" charset="0"/>
              </a:rPr>
              <a:t>S</a:t>
            </a:r>
            <a:r>
              <a:rPr sz="3200" spc="-25" dirty="0">
                <a:solidFill>
                  <a:srgbClr val="00B050"/>
                </a:solidFill>
                <a:latin typeface="Algerian" pitchFamily="82" charset="0"/>
              </a:rPr>
              <a:t>E</a:t>
            </a:r>
            <a:r>
              <a:rPr sz="3200" spc="-10" dirty="0">
                <a:solidFill>
                  <a:srgbClr val="00B050"/>
                </a:solidFill>
                <a:latin typeface="Algerian" pitchFamily="82" charset="0"/>
              </a:rPr>
              <a:t>R</a:t>
            </a:r>
            <a:r>
              <a:rPr sz="3200" spc="5" dirty="0">
                <a:solidFill>
                  <a:srgbClr val="00B050"/>
                </a:solidFill>
                <a:latin typeface="Algerian" pitchFamily="82" charset="0"/>
              </a:rPr>
              <a:t>S?</a:t>
            </a:r>
            <a:endParaRPr sz="3200">
              <a:solidFill>
                <a:srgbClr val="00B050"/>
              </a:solidFill>
              <a:latin typeface="Algerian" pitchFamily="82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809720" y="2143116"/>
            <a:ext cx="73342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7030A0"/>
                </a:solidFill>
                <a:latin typeface="Agency FB" pitchFamily="34" charset="0"/>
              </a:rPr>
              <a:t>Students often forget or misplace project records. A portfolio website serves as a personal</a:t>
            </a:r>
          </a:p>
          <a:p>
            <a:r>
              <a:rPr lang="en-US" sz="3600" dirty="0" smtClean="0">
                <a:solidFill>
                  <a:srgbClr val="7030A0"/>
                </a:solidFill>
                <a:latin typeface="Agency FB" pitchFamily="34" charset="0"/>
              </a:rPr>
              <a:t>archive, keeping everything accessible in one place.</a:t>
            </a:r>
            <a:endParaRPr lang="en-US" sz="3600" dirty="0">
              <a:solidFill>
                <a:srgbClr val="7030A0"/>
              </a:solidFill>
              <a:latin typeface="Agency FB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B050"/>
                </a:solidFill>
                <a:latin typeface="Snap ITC" pitchFamily="82" charset="0"/>
              </a:rPr>
              <a:t>TOOLS AND TECHNIQUES</a:t>
            </a:r>
            <a:endParaRPr sz="3600" dirty="0">
              <a:solidFill>
                <a:srgbClr val="00B050"/>
              </a:solidFill>
              <a:latin typeface="Snap ITC" pitchFamily="82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3238480" y="214311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● </a:t>
            </a:r>
            <a:r>
              <a:rPr lang="en-US" sz="2800" dirty="0" smtClean="0">
                <a:solidFill>
                  <a:srgbClr val="FF0000"/>
                </a:solidFill>
              </a:rPr>
              <a:t>Project Summary:</a:t>
            </a:r>
          </a:p>
          <a:p>
            <a:r>
              <a:rPr lang="en-US" dirty="0" smtClean="0"/>
              <a:t>A responsive digital portfolio website created to serve as a personal showcase platform.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● Includes:</a:t>
            </a:r>
          </a:p>
          <a:p>
            <a:r>
              <a:rPr lang="en-US" dirty="0" smtClean="0"/>
              <a:t>○ About Me</a:t>
            </a:r>
          </a:p>
          <a:p>
            <a:r>
              <a:rPr lang="en-US" dirty="0" smtClean="0"/>
              <a:t>○ Education</a:t>
            </a:r>
          </a:p>
          <a:p>
            <a:r>
              <a:rPr lang="en-US" dirty="0" smtClean="0"/>
              <a:t>○ Skills</a:t>
            </a:r>
          </a:p>
          <a:p>
            <a:r>
              <a:rPr lang="en-US" dirty="0" smtClean="0"/>
              <a:t>○ Certificates</a:t>
            </a:r>
          </a:p>
          <a:p>
            <a:r>
              <a:rPr lang="en-US" dirty="0" smtClean="0"/>
              <a:t>○ Contact Form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● Main Objective:</a:t>
            </a:r>
          </a:p>
          <a:p>
            <a:r>
              <a:rPr lang="en-US" dirty="0" smtClean="0"/>
              <a:t>To effectively present personal achievements, technical skills, and projects in a structured and</a:t>
            </a:r>
          </a:p>
          <a:p>
            <a:r>
              <a:rPr lang="en-US" dirty="0" smtClean="0"/>
              <a:t>accessible format.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92D050"/>
                </a:solidFill>
                <a:latin typeface="Stencil" pitchFamily="82" charset="0"/>
                <a:cs typeface="Trebuchet MS"/>
              </a:rPr>
              <a:t>POTFOLIO DESIGN AND LAYOUT</a:t>
            </a:r>
            <a:endParaRPr sz="4000" dirty="0">
              <a:solidFill>
                <a:srgbClr val="92D050"/>
              </a:solidFill>
              <a:latin typeface="Stencil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238216" y="1571612"/>
            <a:ext cx="79057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Home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About Me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Skills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Projects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Achievements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Contact</a:t>
            </a:r>
          </a:p>
          <a:p>
            <a:endParaRPr lang="en-US" sz="2400" dirty="0" smtClean="0">
              <a:solidFill>
                <a:srgbClr val="FF0000"/>
              </a:solidFill>
              <a:latin typeface="Stencil" pitchFamily="82" charset="0"/>
            </a:endParaRP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 Responsive navigation with hamburger menu</a:t>
            </a:r>
          </a:p>
          <a:p>
            <a:r>
              <a:rPr lang="en-US" sz="2400" dirty="0" smtClean="0">
                <a:solidFill>
                  <a:srgbClr val="FF0000"/>
                </a:solidFill>
                <a:latin typeface="Stencil" pitchFamily="82" charset="0"/>
              </a:rPr>
              <a:t>•Responsive layout (mobile ,desktop view)</a:t>
            </a:r>
            <a:endParaRPr lang="en-US" sz="2400" dirty="0">
              <a:solidFill>
                <a:srgbClr val="FF0000"/>
              </a:solidFill>
              <a:latin typeface="Stencil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26" y="428604"/>
            <a:ext cx="10681335" cy="1477328"/>
          </a:xfrm>
        </p:spPr>
        <p:txBody>
          <a:bodyPr/>
          <a:lstStyle/>
          <a:p>
            <a:r>
              <a:rPr lang="en-IN" dirty="0">
                <a:solidFill>
                  <a:srgbClr val="92D050"/>
                </a:solidFill>
                <a:latin typeface="Snap ITC" pitchFamily="82" charset="0"/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309654" y="27146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solidFill>
                  <a:srgbClr val="7030A0"/>
                </a:solidFill>
              </a:rPr>
              <a:t>• Responsive navigation bar with hamburger menu for mobile view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• Skills section displayed using simple list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•Certificates section displayed in grid format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• Contact details with email,-phone number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• Footer copyright</a:t>
            </a:r>
            <a:endParaRPr 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</TotalTime>
  <Words>353</Words>
  <Application>Microsoft Office PowerPoint</Application>
  <PresentationFormat>Custom</PresentationFormat>
  <Paragraphs>74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31</cp:revision>
  <dcterms:created xsi:type="dcterms:W3CDTF">2024-03-29T15:07:22Z</dcterms:created>
  <dcterms:modified xsi:type="dcterms:W3CDTF">2025-09-20T07:10:21Z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