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5" r:id="rId9"/>
    <p:sldId id="271" r:id="rId10"/>
    <p:sldId id="270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05-06-2025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0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4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52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2204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7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94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059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499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80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05-06-2025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2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1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1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1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0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3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5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05-06-2025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6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05-06-2025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672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vink.com/explore/Thank-You-Slide-Design-for-PPT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Sales Dashboard – Business Insights using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 Interactive Approach to Sales Data Analysis</a:t>
            </a:r>
          </a:p>
          <a:p>
            <a:r>
              <a:rPr dirty="0"/>
              <a:t>Presented by: </a:t>
            </a:r>
            <a:r>
              <a:rPr lang="en-US" dirty="0"/>
              <a:t>Nithya j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D69D71-2AA9-46FF-B348-5DA7FCAC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55" y="865682"/>
            <a:ext cx="7520684" cy="512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57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Identified best-selling products and high-performing regions.</a:t>
            </a:r>
          </a:p>
          <a:p>
            <a:r>
              <a:rPr lang="en-US" dirty="0"/>
              <a:t>Detected underperforming segments for potential improvement.</a:t>
            </a:r>
          </a:p>
          <a:p>
            <a:r>
              <a:rPr lang="en-US" dirty="0"/>
              <a:t>Gained visibility into customer buying behavior and sales trends.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447E64F-9710-4781-AB99-F6077AF46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8603" y="618518"/>
            <a:ext cx="7456956" cy="529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01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b="1" dirty="0">
                <a:solidFill>
                  <a:schemeClr val="bg1"/>
                </a:solidFill>
              </a:rPr>
              <a:t>Objective: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dirty="0"/>
              <a:t>To design an interactive Power BI dashboard for analyzing sales data and extracting valuable business insights.</a:t>
            </a:r>
            <a:r>
              <a:rPr lang="en-US" dirty="0"/>
              <a:t> It visualizes various Key Performance Indicators (KPIs) to help businesses understand critical sales trends.</a:t>
            </a:r>
            <a:endParaRPr dirty="0"/>
          </a:p>
          <a:p>
            <a:pPr marL="0" indent="0" algn="just">
              <a:buNone/>
            </a:pPr>
            <a:r>
              <a:rPr b="1" dirty="0">
                <a:solidFill>
                  <a:schemeClr val="bg1"/>
                </a:solidFill>
              </a:rPr>
              <a:t>Tools Used: </a:t>
            </a:r>
            <a:r>
              <a:rPr dirty="0"/>
              <a:t>Power BI Desktop</a:t>
            </a:r>
          </a:p>
          <a:p>
            <a:pPr marL="0" indent="0" algn="just">
              <a:buNone/>
            </a:pPr>
            <a:r>
              <a:rPr b="1" dirty="0">
                <a:solidFill>
                  <a:schemeClr val="bg1"/>
                </a:solidFill>
              </a:rPr>
              <a:t>Dataset Source: </a:t>
            </a:r>
            <a:r>
              <a:rPr dirty="0"/>
              <a:t>Sales</a:t>
            </a:r>
            <a:r>
              <a:rPr lang="en-US" dirty="0"/>
              <a:t> – Business Insights</a:t>
            </a:r>
            <a:r>
              <a:rPr dirty="0"/>
              <a:t> dataset from Kaggle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Total Sales &amp; Revenue Trends – Analyze yearly and monthly sales performance.</a:t>
            </a:r>
          </a:p>
          <a:p>
            <a:r>
              <a:rPr dirty="0"/>
              <a:t>Top-Selling Products – Identify the best-performing products.</a:t>
            </a:r>
          </a:p>
          <a:p>
            <a:r>
              <a:rPr dirty="0"/>
              <a:t>Regional Sales Insights – Track sales performance across different locations.</a:t>
            </a:r>
          </a:p>
          <a:p>
            <a:r>
              <a:rPr dirty="0"/>
              <a:t>Customer Purchase Behavior – Understand buying patterns and customer segmentation.</a:t>
            </a:r>
          </a:p>
          <a:p>
            <a:r>
              <a:rPr dirty="0"/>
              <a:t>Profit &amp; Loss Analysis – Evaluate business revenue and profitability.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Total Sales: </a:t>
            </a:r>
            <a:r>
              <a:rPr lang="en-US" dirty="0"/>
              <a:t>39.84</a:t>
            </a:r>
            <a:endParaRPr dirty="0"/>
          </a:p>
          <a:p>
            <a:r>
              <a:rPr dirty="0"/>
              <a:t>Total Profit: </a:t>
            </a:r>
            <a:r>
              <a:rPr lang="en-US" dirty="0"/>
              <a:t>9.6M</a:t>
            </a:r>
            <a:endParaRPr dirty="0"/>
          </a:p>
          <a:p>
            <a:r>
              <a:rPr dirty="0"/>
              <a:t>Profit Margin: </a:t>
            </a:r>
            <a:r>
              <a:rPr lang="en-US" dirty="0"/>
              <a:t>3.83M</a:t>
            </a:r>
            <a:endParaRPr dirty="0"/>
          </a:p>
          <a:p>
            <a:r>
              <a:rPr dirty="0"/>
              <a:t>Year-over-Year Growth: </a:t>
            </a:r>
            <a:r>
              <a:rPr lang="en-US" dirty="0"/>
              <a:t>2003 - 2005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Top-Selling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Visual: Bar chart listing top </a:t>
            </a:r>
            <a:r>
              <a:rPr lang="en-US" dirty="0"/>
              <a:t>5</a:t>
            </a:r>
            <a:r>
              <a:rPr dirty="0"/>
              <a:t> products by sales.</a:t>
            </a:r>
          </a:p>
          <a:p>
            <a:r>
              <a:rPr dirty="0"/>
              <a:t>Insight: Determine which products contribute most to revenue.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Visual: Line chart showing monthly sales and profit trends.</a:t>
            </a:r>
          </a:p>
          <a:p>
            <a:r>
              <a:t>Insight: Highlight peak sales periods and identify seasonal trends.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Purchase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Visual: Segmentation chart of customer groups.</a:t>
            </a:r>
          </a:p>
          <a:p>
            <a:r>
              <a:t>Insight: Understand customer demographics and purchasing patterns.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Slicers and Filters: Filter by date, region, product category, etc.</a:t>
            </a:r>
          </a:p>
          <a:p>
            <a:r>
              <a:rPr dirty="0"/>
              <a:t>Drill-Down Capabilities: Navigate from summary to detailed views.</a:t>
            </a:r>
          </a:p>
          <a:p>
            <a:r>
              <a:rPr dirty="0"/>
              <a:t>Navigation Menu: Switch between dashboard pages easily.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1788D-B500-4E5E-A2C7-81A78771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474680"/>
            <a:ext cx="7429499" cy="1066444"/>
          </a:xfrm>
        </p:spPr>
        <p:txBody>
          <a:bodyPr/>
          <a:lstStyle/>
          <a:p>
            <a:r>
              <a:rPr lang="en-US" dirty="0"/>
              <a:t>Dashboard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B1B69-1B7E-4A8A-91ED-F8A581D5C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62" y="1654140"/>
            <a:ext cx="7514997" cy="431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2813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</TotalTime>
  <Words>286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Circuit</vt:lpstr>
      <vt:lpstr>Sales Dashboard – Business Insights using Power BI</vt:lpstr>
      <vt:lpstr>Project Overview</vt:lpstr>
      <vt:lpstr>Dashboard Features</vt:lpstr>
      <vt:lpstr>Key Performance Indicators (KPIs)</vt:lpstr>
      <vt:lpstr>Top-Selling Products</vt:lpstr>
      <vt:lpstr>Sales Trends Over Time</vt:lpstr>
      <vt:lpstr>Customer Purchase Behavior</vt:lpstr>
      <vt:lpstr>Interactivity Features</vt:lpstr>
      <vt:lpstr>Dashboard view</vt:lpstr>
      <vt:lpstr>PowerPoint Presentation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Dashboard – Business Insights using Power BI</dc:title>
  <dc:subject/>
  <dc:creator/>
  <cp:keywords/>
  <dc:description>generated using python-pptx</dc:description>
  <cp:lastModifiedBy>LENOVO</cp:lastModifiedBy>
  <cp:revision>2</cp:revision>
  <dcterms:created xsi:type="dcterms:W3CDTF">2013-01-27T09:14:16Z</dcterms:created>
  <dcterms:modified xsi:type="dcterms:W3CDTF">2025-06-05T12:54:04Z</dcterms:modified>
  <cp:category/>
</cp:coreProperties>
</file>