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9"/>
  </p:notesMasterIdLst>
  <p:sldIdLst>
    <p:sldId id="256" r:id="rId2"/>
    <p:sldId id="289" r:id="rId3"/>
    <p:sldId id="311" r:id="rId4"/>
    <p:sldId id="285" r:id="rId5"/>
    <p:sldId id="313" r:id="rId6"/>
    <p:sldId id="312" r:id="rId7"/>
    <p:sldId id="258"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Cambria Math" panose="02040503050406030204" pitchFamily="18" charset="0"/>
      <p:regular r:id="rId14"/>
    </p:embeddedFont>
    <p:embeddedFont>
      <p:font typeface="Catamaran" panose="020B0604020202020204" charset="0"/>
      <p:regular r:id="rId15"/>
      <p:bold r:id="rId16"/>
    </p:embeddedFont>
    <p:embeddedFont>
      <p:font typeface="Catamaran Thin" panose="020B060402020202020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2956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3589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928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55300" y="1115325"/>
            <a:ext cx="7433400" cy="13506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grpSp>
        <p:nvGrpSpPr>
          <p:cNvPr id="11" name="Google Shape;11;p2"/>
          <p:cNvGrpSpPr/>
          <p:nvPr/>
        </p:nvGrpSpPr>
        <p:grpSpPr>
          <a:xfrm>
            <a:off x="0" y="2396973"/>
            <a:ext cx="9144000" cy="2463363"/>
            <a:chOff x="0" y="1786473"/>
            <a:chExt cx="9144000" cy="2463363"/>
          </a:xfrm>
        </p:grpSpPr>
        <p:sp>
          <p:nvSpPr>
            <p:cNvPr id="12" name="Google Shape;12;p2"/>
            <p:cNvSpPr/>
            <p:nvPr/>
          </p:nvSpPr>
          <p:spPr>
            <a:xfrm>
              <a:off x="387953" y="3203434"/>
              <a:ext cx="1506902" cy="1046402"/>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 name="Google Shape;13;p2"/>
            <p:cNvSpPr/>
            <p:nvPr/>
          </p:nvSpPr>
          <p:spPr>
            <a:xfrm>
              <a:off x="455961" y="3203339"/>
              <a:ext cx="1387697" cy="1027233"/>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 name="Google Shape;14;p2"/>
            <p:cNvSpPr/>
            <p:nvPr/>
          </p:nvSpPr>
          <p:spPr>
            <a:xfrm>
              <a:off x="464296" y="3203434"/>
              <a:ext cx="852487" cy="485578"/>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 name="Google Shape;15;p2"/>
            <p:cNvSpPr/>
            <p:nvPr/>
          </p:nvSpPr>
          <p:spPr>
            <a:xfrm>
              <a:off x="1894904" y="2489983"/>
              <a:ext cx="963930" cy="713456"/>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 name="Google Shape;16;p2"/>
            <p:cNvSpPr/>
            <p:nvPr/>
          </p:nvSpPr>
          <p:spPr>
            <a:xfrm>
              <a:off x="1316783" y="2071853"/>
              <a:ext cx="1372123" cy="1131588"/>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 name="Google Shape;17;p2"/>
            <p:cNvSpPr/>
            <p:nvPr/>
          </p:nvSpPr>
          <p:spPr>
            <a:xfrm>
              <a:off x="2688907" y="3203434"/>
              <a:ext cx="785813" cy="342887"/>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 name="Google Shape;18;p2"/>
            <p:cNvSpPr/>
            <p:nvPr/>
          </p:nvSpPr>
          <p:spPr>
            <a:xfrm>
              <a:off x="6347555" y="3203434"/>
              <a:ext cx="987313" cy="485530"/>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 name="Google Shape;19;p2"/>
            <p:cNvSpPr/>
            <p:nvPr/>
          </p:nvSpPr>
          <p:spPr>
            <a:xfrm>
              <a:off x="4433316" y="3203434"/>
              <a:ext cx="1359026" cy="913651"/>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 name="Google Shape;20;p2"/>
            <p:cNvSpPr/>
            <p:nvPr/>
          </p:nvSpPr>
          <p:spPr>
            <a:xfrm>
              <a:off x="3474719" y="2357234"/>
              <a:ext cx="958596" cy="846206"/>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 name="Google Shape;21;p2"/>
            <p:cNvSpPr/>
            <p:nvPr/>
          </p:nvSpPr>
          <p:spPr>
            <a:xfrm>
              <a:off x="5792342" y="2975558"/>
              <a:ext cx="530066" cy="227878"/>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 name="Google Shape;22;p2"/>
            <p:cNvSpPr/>
            <p:nvPr/>
          </p:nvSpPr>
          <p:spPr>
            <a:xfrm>
              <a:off x="0" y="2737741"/>
              <a:ext cx="464201" cy="465648"/>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 name="Google Shape;23;p2"/>
            <p:cNvSpPr/>
            <p:nvPr/>
          </p:nvSpPr>
          <p:spPr>
            <a:xfrm>
              <a:off x="8765190" y="3203434"/>
              <a:ext cx="378809" cy="485483"/>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 name="Google Shape;24;p2"/>
            <p:cNvSpPr/>
            <p:nvPr/>
          </p:nvSpPr>
          <p:spPr>
            <a:xfrm>
              <a:off x="1894904" y="2489983"/>
              <a:ext cx="794003" cy="713456"/>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 name="Google Shape;25;p2"/>
            <p:cNvSpPr/>
            <p:nvPr/>
          </p:nvSpPr>
          <p:spPr>
            <a:xfrm>
              <a:off x="5288756" y="3203434"/>
              <a:ext cx="940450" cy="428073"/>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 name="Google Shape;26;p2"/>
            <p:cNvSpPr/>
            <p:nvPr/>
          </p:nvSpPr>
          <p:spPr>
            <a:xfrm>
              <a:off x="8514492" y="2394856"/>
              <a:ext cx="629507" cy="808583"/>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 name="Google Shape;27;p2"/>
            <p:cNvSpPr/>
            <p:nvPr/>
          </p:nvSpPr>
          <p:spPr>
            <a:xfrm>
              <a:off x="3876675" y="2014492"/>
              <a:ext cx="1398460" cy="1189045"/>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 name="Google Shape;28;p2"/>
            <p:cNvSpPr/>
            <p:nvPr/>
          </p:nvSpPr>
          <p:spPr>
            <a:xfrm>
              <a:off x="0" y="2918101"/>
              <a:ext cx="387952" cy="285382"/>
            </a:xfrm>
            <a:custGeom>
              <a:avLst/>
              <a:gdLst/>
              <a:ahLst/>
              <a:cxnLst/>
              <a:rect l="l" t="t" r="r" b="b"/>
              <a:pathLst>
                <a:path w="517270" h="380509" extrusionOk="0">
                  <a:moveTo>
                    <a:pt x="0" y="0"/>
                  </a:moveTo>
                  <a:lnTo>
                    <a:pt x="0" y="380510"/>
                  </a:lnTo>
                  <a:lnTo>
                    <a:pt x="517271" y="380510"/>
                  </a:lnTo>
                  <a:cubicBezTo>
                    <a:pt x="385445" y="159053"/>
                    <a:pt x="226378" y="1142"/>
                    <a:pt x="0" y="0"/>
                  </a:cubicBezTo>
                  <a:close/>
                </a:path>
              </a:pathLst>
            </a:custGeom>
            <a:solidFill>
              <a:srgbClr val="029E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 name="Google Shape;29;p2"/>
            <p:cNvSpPr/>
            <p:nvPr/>
          </p:nvSpPr>
          <p:spPr>
            <a:xfrm>
              <a:off x="6229207" y="2252166"/>
              <a:ext cx="1366075" cy="951274"/>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 name="Google Shape;30;p2"/>
            <p:cNvSpPr/>
            <p:nvPr/>
          </p:nvSpPr>
          <p:spPr>
            <a:xfrm>
              <a:off x="7343679" y="1786473"/>
              <a:ext cx="1421463" cy="1416970"/>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 name="Google Shape;31;p2"/>
            <p:cNvSpPr/>
            <p:nvPr/>
          </p:nvSpPr>
          <p:spPr>
            <a:xfrm>
              <a:off x="6229350" y="3129663"/>
              <a:ext cx="93202" cy="73771"/>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 name="Google Shape;32;p2"/>
            <p:cNvSpPr/>
            <p:nvPr/>
          </p:nvSpPr>
          <p:spPr>
            <a:xfrm>
              <a:off x="7595330" y="3203434"/>
              <a:ext cx="919163" cy="285382"/>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 name="Google Shape;33;p2"/>
            <p:cNvSpPr/>
            <p:nvPr/>
          </p:nvSpPr>
          <p:spPr>
            <a:xfrm>
              <a:off x="2858547" y="3202435"/>
              <a:ext cx="1012412" cy="474733"/>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 name="Google Shape;34;p2"/>
            <p:cNvSpPr/>
            <p:nvPr/>
          </p:nvSpPr>
          <p:spPr>
            <a:xfrm>
              <a:off x="0" y="1968308"/>
              <a:ext cx="9144000" cy="2220131"/>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5" name="Google Shape;35;p2"/>
          <p:cNvGrpSpPr/>
          <p:nvPr/>
        </p:nvGrpSpPr>
        <p:grpSpPr>
          <a:xfrm>
            <a:off x="135815" y="2828480"/>
            <a:ext cx="8869535" cy="2073345"/>
            <a:chOff x="135815" y="2828480"/>
            <a:chExt cx="8869535" cy="2073345"/>
          </a:xfrm>
        </p:grpSpPr>
        <p:sp>
          <p:nvSpPr>
            <p:cNvPr id="36" name="Google Shape;36;p2"/>
            <p:cNvSpPr/>
            <p:nvPr/>
          </p:nvSpPr>
          <p:spPr>
            <a:xfrm>
              <a:off x="2005925" y="3956525"/>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20790" y="4086477"/>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102225" y="4326630"/>
              <a:ext cx="124800" cy="124800"/>
            </a:xfrm>
            <a:prstGeom prst="donut">
              <a:avLst>
                <a:gd name="adj" fmla="val 1379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68650" y="4401625"/>
              <a:ext cx="96300" cy="96300"/>
            </a:xfrm>
            <a:prstGeom prst="donut">
              <a:avLst>
                <a:gd name="adj" fmla="val 2206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719290" y="442067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777500" y="4589780"/>
              <a:ext cx="124800" cy="124800"/>
            </a:xfrm>
            <a:prstGeom prst="donut">
              <a:avLst>
                <a:gd name="adj" fmla="val 137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258675" y="423032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669290" y="4656377"/>
              <a:ext cx="58200" cy="5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015700" y="3350030"/>
              <a:ext cx="124800" cy="124800"/>
            </a:xfrm>
            <a:prstGeom prst="donut">
              <a:avLst>
                <a:gd name="adj" fmla="val 1379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283275" y="4184350"/>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085040" y="465637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570650" y="4497930"/>
              <a:ext cx="124800" cy="124800"/>
            </a:xfrm>
            <a:prstGeom prst="donut">
              <a:avLst>
                <a:gd name="adj" fmla="val 137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225425" y="3253725"/>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755090" y="4451427"/>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005325" y="3474830"/>
              <a:ext cx="124800" cy="124800"/>
            </a:xfrm>
            <a:prstGeom prst="donut">
              <a:avLst>
                <a:gd name="adj" fmla="val 1379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505625" y="4805525"/>
              <a:ext cx="96300" cy="96300"/>
            </a:xfrm>
            <a:prstGeom prst="donut">
              <a:avLst>
                <a:gd name="adj" fmla="val 220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109815" y="4420677"/>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682275" y="4216080"/>
              <a:ext cx="124800" cy="124800"/>
            </a:xfrm>
            <a:prstGeom prst="donut">
              <a:avLst>
                <a:gd name="adj" fmla="val 1379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909050" y="4637325"/>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733490" y="428065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280975" y="2828480"/>
              <a:ext cx="124800" cy="124800"/>
            </a:xfrm>
            <a:prstGeom prst="donut">
              <a:avLst>
                <a:gd name="adj" fmla="val 1379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446290" y="307295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143240" y="34166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363775" y="3474825"/>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8526265" y="473362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35815" y="397557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09690" y="3508127"/>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94"/>
        <p:cNvGrpSpPr/>
        <p:nvPr/>
      </p:nvGrpSpPr>
      <p:grpSpPr>
        <a:xfrm>
          <a:off x="0" y="0"/>
          <a:ext cx="0" cy="0"/>
          <a:chOff x="0" y="0"/>
          <a:chExt cx="0" cy="0"/>
        </a:xfrm>
      </p:grpSpPr>
      <p:sp>
        <p:nvSpPr>
          <p:cNvPr id="195" name="Google Shape;195;p5"/>
          <p:cNvSpPr txBox="1">
            <a:spLocks noGrp="1"/>
          </p:cNvSpPr>
          <p:nvPr>
            <p:ph type="title"/>
          </p:nvPr>
        </p:nvSpPr>
        <p:spPr>
          <a:xfrm>
            <a:off x="1241875" y="455000"/>
            <a:ext cx="6660300" cy="396300"/>
          </a:xfrm>
          <a:prstGeom prst="rect">
            <a:avLst/>
          </a:prstGeom>
        </p:spPr>
        <p:txBody>
          <a:bodyPr spcFirstLastPara="1" wrap="square" lIns="0" tIns="0" rIns="0" bIns="0"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96" name="Google Shape;196;p5"/>
          <p:cNvSpPr txBox="1">
            <a:spLocks noGrp="1"/>
          </p:cNvSpPr>
          <p:nvPr>
            <p:ph type="body" idx="1"/>
          </p:nvPr>
        </p:nvSpPr>
        <p:spPr>
          <a:xfrm>
            <a:off x="1241875" y="1125350"/>
            <a:ext cx="6660300" cy="29721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197" name="Google Shape;197;p5"/>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t>‹#›</a:t>
            </a:fld>
            <a:endParaRPr lang="en-GB"/>
          </a:p>
        </p:txBody>
      </p:sp>
      <p:grpSp>
        <p:nvGrpSpPr>
          <p:cNvPr id="198" name="Google Shape;198;p5"/>
          <p:cNvGrpSpPr/>
          <p:nvPr/>
        </p:nvGrpSpPr>
        <p:grpSpPr>
          <a:xfrm>
            <a:off x="218" y="3708336"/>
            <a:ext cx="9143345" cy="1231682"/>
            <a:chOff x="218" y="898161"/>
            <a:chExt cx="9143345" cy="1231682"/>
          </a:xfrm>
        </p:grpSpPr>
        <p:sp>
          <p:nvSpPr>
            <p:cNvPr id="199" name="Google Shape;199;p5"/>
            <p:cNvSpPr/>
            <p:nvPr/>
          </p:nvSpPr>
          <p:spPr>
            <a:xfrm>
              <a:off x="4571575"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0" name="Google Shape;200;p5"/>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1" name="Google Shape;201;p5"/>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2" name="Google Shape;202;p5"/>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3" name="Google Shape;203;p5"/>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4" name="Google Shape;204;p5"/>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5" name="Google Shape;205;p5"/>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6" name="Google Shape;206;p5"/>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7" name="Google Shape;207;p5"/>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8" name="Google Shape;208;p5"/>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 name="Google Shape;209;p5"/>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 name="Google Shape;210;p5"/>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 name="Google Shape;211;p5"/>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 name="Google Shape;212;p5"/>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3" name="Google Shape;213;p5"/>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4" name="Google Shape;214;p5"/>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5" name="Google Shape;215;p5"/>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6" name="Google Shape;216;p5"/>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7" name="Google Shape;217;p5"/>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8" name="Google Shape;218;p5"/>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 name="Google Shape;219;p5"/>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0" name="Google Shape;220;p5"/>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1" name="Google Shape;221;p5"/>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2" name="Google Shape;222;p5"/>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3" name="Google Shape;223;p5"/>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4" name="Google Shape;224;p5"/>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5" name="Google Shape;225;p5"/>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6" name="Google Shape;226;p5"/>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7" name="Google Shape;227;p5"/>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8" name="Google Shape;228;p5"/>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9" name="Google Shape;229;p5"/>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0" name="Google Shape;230;p5"/>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1" name="Google Shape;231;p5"/>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2" name="Google Shape;232;p5"/>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3" name="Google Shape;233;p5"/>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4" name="Google Shape;234;p5"/>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5" name="Google Shape;235;p5"/>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6" name="Google Shape;236;p5"/>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7" name="Google Shape;237;p5"/>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8" name="Google Shape;238;p5"/>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9" name="Google Shape;239;p5"/>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0" name="Google Shape;240;p5"/>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 name="Google Shape;241;p5"/>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2" name="Google Shape;242;p5"/>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3" name="Google Shape;243;p5"/>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44" name="Google Shape;244;p5"/>
          <p:cNvGrpSpPr/>
          <p:nvPr/>
        </p:nvGrpSpPr>
        <p:grpSpPr>
          <a:xfrm>
            <a:off x="138350" y="3775000"/>
            <a:ext cx="8847940" cy="1250750"/>
            <a:chOff x="138350" y="260325"/>
            <a:chExt cx="8847940" cy="1250750"/>
          </a:xfrm>
        </p:grpSpPr>
        <p:sp>
          <p:nvSpPr>
            <p:cNvPr id="245" name="Google Shape;245;p5"/>
            <p:cNvSpPr/>
            <p:nvPr/>
          </p:nvSpPr>
          <p:spPr>
            <a:xfrm>
              <a:off x="1499675"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2661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964725" y="13648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2853765"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511800" y="2603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9228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16693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138350" y="3663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5813290" y="108617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81922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3083050" y="5880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59053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3321725" y="1144805"/>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5550600"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7715565" y="1178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7255125" y="46268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8774600" y="14147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8928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7494550" y="13506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4147815" y="607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49013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055300" y="4769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8316990" y="2603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364940"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94015"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5"/>
          <p:cNvSpPr/>
          <p:nvPr/>
        </p:nvSpPr>
        <p:spPr>
          <a:xfrm>
            <a:off x="4212739" y="916323"/>
            <a:ext cx="718522" cy="200800"/>
          </a:xfrm>
          <a:custGeom>
            <a:avLst/>
            <a:gdLst/>
            <a:ahLst/>
            <a:cxnLst/>
            <a:rect l="l" t="t" r="r" b="b"/>
            <a:pathLst>
              <a:path w="1562005" h="436521" extrusionOk="0">
                <a:moveTo>
                  <a:pt x="937260" y="436521"/>
                </a:moveTo>
                <a:cubicBezTo>
                  <a:pt x="896645" y="436521"/>
                  <a:pt x="890776" y="349597"/>
                  <a:pt x="885947" y="206493"/>
                </a:cubicBezTo>
                <a:cubicBezTo>
                  <a:pt x="883770" y="141015"/>
                  <a:pt x="879699" y="18979"/>
                  <a:pt x="861522" y="18979"/>
                </a:cubicBezTo>
                <a:cubicBezTo>
                  <a:pt x="841357" y="18979"/>
                  <a:pt x="830659" y="96889"/>
                  <a:pt x="823653" y="148417"/>
                </a:cubicBezTo>
                <a:cubicBezTo>
                  <a:pt x="812860" y="226611"/>
                  <a:pt x="803582" y="294177"/>
                  <a:pt x="766849" y="294177"/>
                </a:cubicBezTo>
                <a:cubicBezTo>
                  <a:pt x="746210" y="294177"/>
                  <a:pt x="739394" y="277001"/>
                  <a:pt x="734376" y="264475"/>
                </a:cubicBezTo>
                <a:cubicBezTo>
                  <a:pt x="729359" y="251949"/>
                  <a:pt x="726235" y="246729"/>
                  <a:pt x="719513" y="246729"/>
                </a:cubicBezTo>
                <a:cubicBezTo>
                  <a:pt x="706543" y="246729"/>
                  <a:pt x="701336" y="266752"/>
                  <a:pt x="694993" y="297214"/>
                </a:cubicBezTo>
                <a:cubicBezTo>
                  <a:pt x="687419" y="333939"/>
                  <a:pt x="677951" y="379584"/>
                  <a:pt x="634307" y="379584"/>
                </a:cubicBezTo>
                <a:cubicBezTo>
                  <a:pt x="597480" y="379584"/>
                  <a:pt x="590095" y="315624"/>
                  <a:pt x="582332" y="247773"/>
                </a:cubicBezTo>
                <a:cubicBezTo>
                  <a:pt x="576746" y="199281"/>
                  <a:pt x="569078" y="132854"/>
                  <a:pt x="549102" y="132854"/>
                </a:cubicBezTo>
                <a:cubicBezTo>
                  <a:pt x="538404" y="132854"/>
                  <a:pt x="527895" y="170813"/>
                  <a:pt x="520700" y="195486"/>
                </a:cubicBezTo>
                <a:cubicBezTo>
                  <a:pt x="508393" y="239328"/>
                  <a:pt x="495801" y="284688"/>
                  <a:pt x="463896" y="284688"/>
                </a:cubicBezTo>
                <a:cubicBezTo>
                  <a:pt x="443447" y="284688"/>
                  <a:pt x="433696" y="256219"/>
                  <a:pt x="422335" y="222341"/>
                </a:cubicBezTo>
                <a:cubicBezTo>
                  <a:pt x="415235" y="201274"/>
                  <a:pt x="403401" y="166068"/>
                  <a:pt x="392892" y="166068"/>
                </a:cubicBezTo>
                <a:cubicBezTo>
                  <a:pt x="382383" y="166068"/>
                  <a:pt x="376608" y="180492"/>
                  <a:pt x="369129" y="195770"/>
                </a:cubicBezTo>
                <a:cubicBezTo>
                  <a:pt x="357958" y="218450"/>
                  <a:pt x="344041" y="246729"/>
                  <a:pt x="312325" y="246729"/>
                </a:cubicBezTo>
                <a:lnTo>
                  <a:pt x="0" y="246729"/>
                </a:lnTo>
                <a:lnTo>
                  <a:pt x="0" y="227750"/>
                </a:lnTo>
                <a:lnTo>
                  <a:pt x="312420" y="227750"/>
                </a:lnTo>
                <a:cubicBezTo>
                  <a:pt x="331355" y="227750"/>
                  <a:pt x="340159" y="211713"/>
                  <a:pt x="352183" y="187325"/>
                </a:cubicBezTo>
                <a:cubicBezTo>
                  <a:pt x="361650" y="167586"/>
                  <a:pt x="371874" y="147089"/>
                  <a:pt x="392892" y="147089"/>
                </a:cubicBezTo>
                <a:cubicBezTo>
                  <a:pt x="416844" y="147089"/>
                  <a:pt x="428299" y="180682"/>
                  <a:pt x="440228" y="216268"/>
                </a:cubicBezTo>
                <a:cubicBezTo>
                  <a:pt x="445625" y="232305"/>
                  <a:pt x="456891" y="265709"/>
                  <a:pt x="463802" y="265709"/>
                </a:cubicBezTo>
                <a:cubicBezTo>
                  <a:pt x="481600" y="265709"/>
                  <a:pt x="493245" y="223954"/>
                  <a:pt x="502618" y="190361"/>
                </a:cubicBezTo>
                <a:cubicBezTo>
                  <a:pt x="514073" y="149366"/>
                  <a:pt x="523919" y="113875"/>
                  <a:pt x="549007" y="113875"/>
                </a:cubicBezTo>
                <a:cubicBezTo>
                  <a:pt x="585835" y="113875"/>
                  <a:pt x="593219" y="177835"/>
                  <a:pt x="600982" y="245686"/>
                </a:cubicBezTo>
                <a:cubicBezTo>
                  <a:pt x="606568" y="294177"/>
                  <a:pt x="614237" y="360604"/>
                  <a:pt x="634213" y="360604"/>
                </a:cubicBezTo>
                <a:cubicBezTo>
                  <a:pt x="660437" y="360604"/>
                  <a:pt x="667916" y="334034"/>
                  <a:pt x="676437" y="293418"/>
                </a:cubicBezTo>
                <a:cubicBezTo>
                  <a:pt x="683064" y="261154"/>
                  <a:pt x="690070" y="227750"/>
                  <a:pt x="719418" y="227750"/>
                </a:cubicBezTo>
                <a:cubicBezTo>
                  <a:pt x="740057" y="227750"/>
                  <a:pt x="746873" y="244926"/>
                  <a:pt x="751891" y="257453"/>
                </a:cubicBezTo>
                <a:cubicBezTo>
                  <a:pt x="756908" y="269979"/>
                  <a:pt x="760033" y="275198"/>
                  <a:pt x="766754" y="275198"/>
                </a:cubicBezTo>
                <a:cubicBezTo>
                  <a:pt x="786920" y="275198"/>
                  <a:pt x="797618" y="197289"/>
                  <a:pt x="804624" y="145760"/>
                </a:cubicBezTo>
                <a:cubicBezTo>
                  <a:pt x="815416" y="67566"/>
                  <a:pt x="824694" y="0"/>
                  <a:pt x="861427" y="0"/>
                </a:cubicBezTo>
                <a:cubicBezTo>
                  <a:pt x="896172" y="0"/>
                  <a:pt x="900432" y="74398"/>
                  <a:pt x="904787" y="205924"/>
                </a:cubicBezTo>
                <a:cubicBezTo>
                  <a:pt x="907438" y="285067"/>
                  <a:pt x="911888" y="417542"/>
                  <a:pt x="937165" y="417542"/>
                </a:cubicBezTo>
                <a:cubicBezTo>
                  <a:pt x="966419" y="417542"/>
                  <a:pt x="977212" y="315814"/>
                  <a:pt x="984502" y="248437"/>
                </a:cubicBezTo>
                <a:cubicBezTo>
                  <a:pt x="993401" y="163980"/>
                  <a:pt x="998797" y="123365"/>
                  <a:pt x="1022371" y="123365"/>
                </a:cubicBezTo>
                <a:cubicBezTo>
                  <a:pt x="1050773" y="123365"/>
                  <a:pt x="1061944" y="158856"/>
                  <a:pt x="1073494" y="196435"/>
                </a:cubicBezTo>
                <a:cubicBezTo>
                  <a:pt x="1085044" y="234013"/>
                  <a:pt x="1097636" y="275198"/>
                  <a:pt x="1126511" y="275198"/>
                </a:cubicBezTo>
                <a:cubicBezTo>
                  <a:pt x="1139481" y="275198"/>
                  <a:pt x="1146108" y="268460"/>
                  <a:pt x="1156711" y="256219"/>
                </a:cubicBezTo>
                <a:cubicBezTo>
                  <a:pt x="1167315" y="243977"/>
                  <a:pt x="1182462" y="227750"/>
                  <a:pt x="1211716" y="227750"/>
                </a:cubicBezTo>
                <a:lnTo>
                  <a:pt x="1562005" y="227750"/>
                </a:lnTo>
                <a:lnTo>
                  <a:pt x="1562005" y="246729"/>
                </a:lnTo>
                <a:lnTo>
                  <a:pt x="1211811" y="246729"/>
                </a:lnTo>
                <a:cubicBezTo>
                  <a:pt x="1191078" y="246729"/>
                  <a:pt x="1181705" y="257168"/>
                  <a:pt x="1170912" y="269315"/>
                </a:cubicBezTo>
                <a:cubicBezTo>
                  <a:pt x="1160120" y="281461"/>
                  <a:pt x="1148759" y="294177"/>
                  <a:pt x="1126606" y="294177"/>
                </a:cubicBezTo>
                <a:cubicBezTo>
                  <a:pt x="1083719" y="294177"/>
                  <a:pt x="1068666" y="245211"/>
                  <a:pt x="1055412" y="202033"/>
                </a:cubicBezTo>
                <a:cubicBezTo>
                  <a:pt x="1046607" y="173565"/>
                  <a:pt x="1037424" y="143198"/>
                  <a:pt x="1023128" y="142344"/>
                </a:cubicBezTo>
                <a:cubicBezTo>
                  <a:pt x="1013661" y="149746"/>
                  <a:pt x="1007697" y="207822"/>
                  <a:pt x="1003247" y="250430"/>
                </a:cubicBezTo>
                <a:cubicBezTo>
                  <a:pt x="993496" y="341910"/>
                  <a:pt x="983555" y="436521"/>
                  <a:pt x="937260" y="436521"/>
                </a:cubicBezTo>
                <a:close/>
              </a:path>
            </a:pathLst>
          </a:custGeom>
          <a:gradFill>
            <a:gsLst>
              <a:gs pos="0">
                <a:srgbClr val="8097FF">
                  <a:alpha val="0"/>
                </a:srgbClr>
              </a:gs>
              <a:gs pos="22000">
                <a:schemeClr val="accent1"/>
              </a:gs>
              <a:gs pos="76000">
                <a:schemeClr val="accent1"/>
              </a:gs>
              <a:gs pos="100000">
                <a:srgbClr val="8097FF">
                  <a:alpha val="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2"/>
        <p:cNvGrpSpPr/>
        <p:nvPr/>
      </p:nvGrpSpPr>
      <p:grpSpPr>
        <a:xfrm>
          <a:off x="0" y="0"/>
          <a:ext cx="0" cy="0"/>
          <a:chOff x="0" y="0"/>
          <a:chExt cx="0" cy="0"/>
        </a:xfrm>
      </p:grpSpPr>
      <p:sp>
        <p:nvSpPr>
          <p:cNvPr id="653" name="Google Shape;653;p11"/>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043577"/>
            </a:gs>
            <a:gs pos="21000">
              <a:srgbClr val="062550"/>
            </a:gs>
            <a:gs pos="61000">
              <a:schemeClr val="lt1"/>
            </a:gs>
            <a:gs pos="100000">
              <a:schemeClr val="lt1"/>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41875" y="455000"/>
            <a:ext cx="6660300" cy="396300"/>
          </a:xfrm>
          <a:prstGeom prst="rect">
            <a:avLst/>
          </a:prstGeom>
          <a:noFill/>
          <a:ln>
            <a:noFill/>
          </a:ln>
        </p:spPr>
        <p:txBody>
          <a:bodyPr spcFirstLastPara="1" wrap="square" lIns="0" tIns="0" rIns="0" bIns="0" anchor="b" anchorCtr="0">
            <a:noAutofit/>
          </a:bodyPr>
          <a:lstStyle>
            <a:lvl1pPr lvl="0"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1pPr>
            <a:lvl2pPr lvl="1"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2pPr>
            <a:lvl3pPr lvl="2"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3pPr>
            <a:lvl4pPr lvl="3"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4pPr>
            <a:lvl5pPr lvl="4"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5pPr>
            <a:lvl6pPr lvl="5"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6pPr>
            <a:lvl7pPr lvl="6"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7pPr>
            <a:lvl8pPr lvl="7"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8pPr>
            <a:lvl9pPr lvl="8"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9pPr>
          </a:lstStyle>
          <a:p>
            <a:endParaRPr/>
          </a:p>
        </p:txBody>
      </p:sp>
      <p:sp>
        <p:nvSpPr>
          <p:cNvPr id="7" name="Google Shape;7;p1"/>
          <p:cNvSpPr txBox="1">
            <a:spLocks noGrp="1"/>
          </p:cNvSpPr>
          <p:nvPr>
            <p:ph type="body" idx="1"/>
          </p:nvPr>
        </p:nvSpPr>
        <p:spPr>
          <a:xfrm>
            <a:off x="1241875" y="1125350"/>
            <a:ext cx="6660300" cy="29721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Catamaran Thin"/>
              <a:buChar char="▹"/>
              <a:defRPr sz="2400">
                <a:solidFill>
                  <a:schemeClr val="dk1"/>
                </a:solidFill>
                <a:latin typeface="Catamaran Thin"/>
                <a:ea typeface="Catamaran Thin"/>
                <a:cs typeface="Catamaran Thin"/>
                <a:sym typeface="Catamaran Thin"/>
              </a:defRPr>
            </a:lvl1pPr>
            <a:lvl2pPr marL="914400" lvl="1" indent="-381000" rtl="0">
              <a:lnSpc>
                <a:spcPct val="115000"/>
              </a:lnSpc>
              <a:spcBef>
                <a:spcPts val="800"/>
              </a:spcBef>
              <a:spcAft>
                <a:spcPts val="0"/>
              </a:spcAft>
              <a:buClr>
                <a:schemeClr val="accent1"/>
              </a:buClr>
              <a:buSzPts val="2400"/>
              <a:buFont typeface="Catamaran Thin"/>
              <a:buChar char="▸"/>
              <a:defRPr sz="2400">
                <a:solidFill>
                  <a:schemeClr val="dk1"/>
                </a:solidFill>
                <a:latin typeface="Catamaran Thin"/>
                <a:ea typeface="Catamaran Thin"/>
                <a:cs typeface="Catamaran Thin"/>
                <a:sym typeface="Catamaran Thin"/>
              </a:defRPr>
            </a:lvl2pPr>
            <a:lvl3pPr marL="1371600" lvl="2" indent="-381000" rtl="0">
              <a:lnSpc>
                <a:spcPct val="115000"/>
              </a:lnSpc>
              <a:spcBef>
                <a:spcPts val="800"/>
              </a:spcBef>
              <a:spcAft>
                <a:spcPts val="0"/>
              </a:spcAft>
              <a:buClr>
                <a:schemeClr val="accent1"/>
              </a:buClr>
              <a:buSzPts val="2400"/>
              <a:buFont typeface="Catamaran Thin"/>
              <a:buChar char="■"/>
              <a:defRPr sz="2400">
                <a:solidFill>
                  <a:schemeClr val="dk1"/>
                </a:solidFill>
                <a:latin typeface="Catamaran Thin"/>
                <a:ea typeface="Catamaran Thin"/>
                <a:cs typeface="Catamaran Thin"/>
                <a:sym typeface="Catamaran Thin"/>
              </a:defRPr>
            </a:lvl3pPr>
            <a:lvl4pPr marL="1828800" lvl="3"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4pPr>
            <a:lvl5pPr marL="2286000" lvl="4"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5pPr>
            <a:lvl6pPr marL="2743200" lvl="5"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6pPr>
            <a:lvl7pPr marL="3200400" lvl="6"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7pPr>
            <a:lvl8pPr marL="3657600" lvl="7"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8pPr>
            <a:lvl9pPr marL="4114800" lvl="8" indent="-381000" rtl="0">
              <a:lnSpc>
                <a:spcPct val="115000"/>
              </a:lnSpc>
              <a:spcBef>
                <a:spcPts val="800"/>
              </a:spcBef>
              <a:spcAft>
                <a:spcPts val="80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9pPr>
          </a:lstStyle>
          <a:p>
            <a:endParaRPr/>
          </a:p>
        </p:txBody>
      </p:sp>
      <p:sp>
        <p:nvSpPr>
          <p:cNvPr id="8" name="Google Shape;8;p1"/>
          <p:cNvSpPr txBox="1">
            <a:spLocks noGrp="1"/>
          </p:cNvSpPr>
          <p:nvPr>
            <p:ph type="sldNum" idx="12"/>
          </p:nvPr>
        </p:nvSpPr>
        <p:spPr>
          <a:xfrm>
            <a:off x="4297650" y="4413799"/>
            <a:ext cx="548700" cy="729600"/>
          </a:xfrm>
          <a:prstGeom prst="rect">
            <a:avLst/>
          </a:prstGeom>
          <a:noFill/>
          <a:ln>
            <a:noFill/>
          </a:ln>
        </p:spPr>
        <p:txBody>
          <a:bodyPr spcFirstLastPara="1" wrap="square" lIns="0" tIns="0" rIns="0" bIns="0" anchor="ctr" anchorCtr="0">
            <a:noAutofit/>
          </a:bodyPr>
          <a:lstStyle>
            <a:lvl1pPr lvl="0" algn="ctr" rtl="0">
              <a:buNone/>
              <a:defRPr sz="1300" b="1">
                <a:solidFill>
                  <a:schemeClr val="dk1"/>
                </a:solidFill>
                <a:latin typeface="Catamaran"/>
                <a:ea typeface="Catamaran"/>
                <a:cs typeface="Catamaran"/>
                <a:sym typeface="Catamaran"/>
              </a:defRPr>
            </a:lvl1pPr>
            <a:lvl2pPr lvl="1" algn="ctr" rtl="0">
              <a:buNone/>
              <a:defRPr sz="1300" b="1">
                <a:solidFill>
                  <a:schemeClr val="dk1"/>
                </a:solidFill>
                <a:latin typeface="Catamaran"/>
                <a:ea typeface="Catamaran"/>
                <a:cs typeface="Catamaran"/>
                <a:sym typeface="Catamaran"/>
              </a:defRPr>
            </a:lvl2pPr>
            <a:lvl3pPr lvl="2" algn="ctr" rtl="0">
              <a:buNone/>
              <a:defRPr sz="1300" b="1">
                <a:solidFill>
                  <a:schemeClr val="dk1"/>
                </a:solidFill>
                <a:latin typeface="Catamaran"/>
                <a:ea typeface="Catamaran"/>
                <a:cs typeface="Catamaran"/>
                <a:sym typeface="Catamaran"/>
              </a:defRPr>
            </a:lvl3pPr>
            <a:lvl4pPr lvl="3" algn="ctr" rtl="0">
              <a:buNone/>
              <a:defRPr sz="1300" b="1">
                <a:solidFill>
                  <a:schemeClr val="dk1"/>
                </a:solidFill>
                <a:latin typeface="Catamaran"/>
                <a:ea typeface="Catamaran"/>
                <a:cs typeface="Catamaran"/>
                <a:sym typeface="Catamaran"/>
              </a:defRPr>
            </a:lvl4pPr>
            <a:lvl5pPr lvl="4" algn="ctr" rtl="0">
              <a:buNone/>
              <a:defRPr sz="1300" b="1">
                <a:solidFill>
                  <a:schemeClr val="dk1"/>
                </a:solidFill>
                <a:latin typeface="Catamaran"/>
                <a:ea typeface="Catamaran"/>
                <a:cs typeface="Catamaran"/>
                <a:sym typeface="Catamaran"/>
              </a:defRPr>
            </a:lvl5pPr>
            <a:lvl6pPr lvl="5" algn="ctr" rtl="0">
              <a:buNone/>
              <a:defRPr sz="1300" b="1">
                <a:solidFill>
                  <a:schemeClr val="dk1"/>
                </a:solidFill>
                <a:latin typeface="Catamaran"/>
                <a:ea typeface="Catamaran"/>
                <a:cs typeface="Catamaran"/>
                <a:sym typeface="Catamaran"/>
              </a:defRPr>
            </a:lvl6pPr>
            <a:lvl7pPr lvl="6" algn="ctr" rtl="0">
              <a:buNone/>
              <a:defRPr sz="1300" b="1">
                <a:solidFill>
                  <a:schemeClr val="dk1"/>
                </a:solidFill>
                <a:latin typeface="Catamaran"/>
                <a:ea typeface="Catamaran"/>
                <a:cs typeface="Catamaran"/>
                <a:sym typeface="Catamaran"/>
              </a:defRPr>
            </a:lvl7pPr>
            <a:lvl8pPr lvl="7" algn="ctr" rtl="0">
              <a:buNone/>
              <a:defRPr sz="1300" b="1">
                <a:solidFill>
                  <a:schemeClr val="dk1"/>
                </a:solidFill>
                <a:latin typeface="Catamaran"/>
                <a:ea typeface="Catamaran"/>
                <a:cs typeface="Catamaran"/>
                <a:sym typeface="Catamaran"/>
              </a:defRPr>
            </a:lvl8pPr>
            <a:lvl9pPr lvl="8" algn="ctr" rtl="0">
              <a:buNone/>
              <a:defRPr sz="1300" b="1">
                <a:solidFill>
                  <a:schemeClr val="dk1"/>
                </a:solidFill>
                <a:latin typeface="Catamaran"/>
                <a:ea typeface="Catamaran"/>
                <a:cs typeface="Catamaran"/>
                <a:sym typeface="Catamaran"/>
              </a:defRPr>
            </a:lvl9pPr>
          </a:lstStyle>
          <a:p>
            <a:pPr marL="0" lvl="0" indent="0" algn="ct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12"/>
          <p:cNvSpPr txBox="1">
            <a:spLocks noGrp="1"/>
          </p:cNvSpPr>
          <p:nvPr>
            <p:ph type="ctrTitle"/>
          </p:nvPr>
        </p:nvSpPr>
        <p:spPr>
          <a:xfrm>
            <a:off x="-22488" y="228600"/>
            <a:ext cx="9188971" cy="158496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latin typeface="+mj-lt"/>
              </a:rPr>
              <a:t>Text Based Steganography</a:t>
            </a:r>
            <a:br>
              <a:rPr lang="en-US" sz="1400" dirty="0">
                <a:latin typeface="+mj-lt"/>
              </a:rPr>
            </a:br>
            <a:endParaRPr sz="2000" dirty="0">
              <a:latin typeface="+mj-lt"/>
            </a:endParaRPr>
          </a:p>
        </p:txBody>
      </p:sp>
      <p:sp>
        <p:nvSpPr>
          <p:cNvPr id="2" name="TextBox 1"/>
          <p:cNvSpPr txBox="1"/>
          <p:nvPr/>
        </p:nvSpPr>
        <p:spPr>
          <a:xfrm flipH="1">
            <a:off x="6244025" y="4300678"/>
            <a:ext cx="2764938" cy="738664"/>
          </a:xfrm>
          <a:prstGeom prst="rect">
            <a:avLst/>
          </a:prstGeom>
          <a:noFill/>
        </p:spPr>
        <p:txBody>
          <a:bodyPr wrap="square" rtlCol="0">
            <a:spAutoFit/>
          </a:bodyPr>
          <a:lstStyle/>
          <a:p>
            <a:r>
              <a:rPr lang="en-IN" b="1" dirty="0">
                <a:solidFill>
                  <a:schemeClr val="tx1"/>
                </a:solidFill>
              </a:rPr>
              <a:t>Nithya Sharma (19MIA1028)</a:t>
            </a:r>
          </a:p>
          <a:p>
            <a:r>
              <a:rPr lang="en-IN" b="1" dirty="0">
                <a:solidFill>
                  <a:schemeClr val="tx1"/>
                </a:solidFill>
              </a:rPr>
              <a:t>Tharani Kumar (19MIA1033)</a:t>
            </a:r>
          </a:p>
          <a:p>
            <a:r>
              <a:rPr lang="en-IN" b="1" dirty="0">
                <a:solidFill>
                  <a:schemeClr val="tx1"/>
                </a:solidFill>
              </a:rPr>
              <a:t>Parvathy AJ (19MIA1048)</a:t>
            </a:r>
          </a:p>
        </p:txBody>
      </p:sp>
      <p:sp>
        <p:nvSpPr>
          <p:cNvPr id="3" name="TextBox 2"/>
          <p:cNvSpPr txBox="1"/>
          <p:nvPr/>
        </p:nvSpPr>
        <p:spPr>
          <a:xfrm>
            <a:off x="820710" y="1551950"/>
            <a:ext cx="7502577" cy="523220"/>
          </a:xfrm>
          <a:prstGeom prst="rect">
            <a:avLst/>
          </a:prstGeom>
          <a:noFill/>
        </p:spPr>
        <p:txBody>
          <a:bodyPr wrap="square" rtlCol="0">
            <a:spAutoFit/>
          </a:bodyPr>
          <a:lstStyle/>
          <a:p>
            <a:r>
              <a:rPr lang="en-US" sz="2800" b="0" i="0" u="none" strike="noStrike" baseline="0" dirty="0">
                <a:solidFill>
                  <a:schemeClr val="tx1"/>
                </a:solidFill>
                <a:latin typeface="CIDFont+F1"/>
              </a:rPr>
              <a:t>Network Security and Cryptography Fundamentals</a:t>
            </a:r>
            <a:endParaRPr lang="en-IN" sz="3200" b="1" dirty="0">
              <a:solidFill>
                <a:schemeClr val="tx1"/>
              </a:solidFill>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13"/>
          <p:cNvSpPr txBox="1">
            <a:spLocks noGrp="1"/>
          </p:cNvSpPr>
          <p:nvPr>
            <p:ph type="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N" sz="2800" dirty="0"/>
              <a:t>Steganography</a:t>
            </a:r>
            <a:endParaRPr sz="2800" dirty="0"/>
          </a:p>
        </p:txBody>
      </p:sp>
      <p:sp>
        <p:nvSpPr>
          <p:cNvPr id="8" name="Text Placeholder 7"/>
          <p:cNvSpPr>
            <a:spLocks noGrp="1"/>
          </p:cNvSpPr>
          <p:nvPr>
            <p:ph type="body" idx="1"/>
          </p:nvPr>
        </p:nvSpPr>
        <p:spPr>
          <a:xfrm>
            <a:off x="495972" y="1245271"/>
            <a:ext cx="8152056" cy="3596553"/>
          </a:xfrm>
        </p:spPr>
        <p:txBody>
          <a:bodyPr/>
          <a:lstStyle/>
          <a:p>
            <a:r>
              <a:rPr lang="en-US" sz="1800" dirty="0"/>
              <a:t>Steganography is the process of hiding a secret message within a larger one in such a way that someone can not know the presence or contents of the hidden message.</a:t>
            </a:r>
          </a:p>
          <a:p>
            <a:endParaRPr lang="en-US" sz="1800" dirty="0"/>
          </a:p>
          <a:p>
            <a:r>
              <a:rPr lang="en-US" sz="1800" dirty="0"/>
              <a:t>The purpose of Steganography is to maintain secret communication between two parties. Unlike cryptography, which conceals the contents of a secret message, steganography conceals the very fact that a message is communicated.</a:t>
            </a:r>
          </a:p>
          <a:p>
            <a:pPr marL="76200" indent="0">
              <a:buNone/>
            </a:pPr>
            <a:endParaRPr lang="en-IN" sz="1800" dirty="0"/>
          </a:p>
          <a:p>
            <a:endParaRPr lang="en-IN" sz="1800" dirty="0"/>
          </a:p>
        </p:txBody>
      </p:sp>
      <p:sp>
        <p:nvSpPr>
          <p:cNvPr id="667" name="Google Shape;667;p1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t>2</a:t>
            </a:fld>
            <a:endParaRPr lang="en-GB"/>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13"/>
          <p:cNvSpPr txBox="1">
            <a:spLocks noGrp="1"/>
          </p:cNvSpPr>
          <p:nvPr>
            <p:ph type="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2800" dirty="0"/>
              <a:t>Motivation</a:t>
            </a:r>
            <a:endParaRPr sz="2800" dirty="0"/>
          </a:p>
        </p:txBody>
      </p:sp>
      <p:sp>
        <p:nvSpPr>
          <p:cNvPr id="8" name="Text Placeholder 7"/>
          <p:cNvSpPr>
            <a:spLocks noGrp="1"/>
          </p:cNvSpPr>
          <p:nvPr>
            <p:ph type="body" idx="1"/>
          </p:nvPr>
        </p:nvSpPr>
        <p:spPr>
          <a:xfrm>
            <a:off x="495972" y="1245271"/>
            <a:ext cx="8152056" cy="3596553"/>
          </a:xfrm>
        </p:spPr>
        <p:txBody>
          <a:bodyPr/>
          <a:lstStyle/>
          <a:p>
            <a:r>
              <a:rPr lang="en-US" sz="1800" dirty="0"/>
              <a:t>Theft of leakage of confidential data can prove to be detrimental. So its crucial to ensure the complete security of the data to prevent it from falling into the wrong hands.</a:t>
            </a:r>
          </a:p>
          <a:p>
            <a:endParaRPr lang="en-US" sz="1800" dirty="0"/>
          </a:p>
          <a:p>
            <a:r>
              <a:rPr lang="en-US" sz="1800" dirty="0"/>
              <a:t>Steganography can be used to hide important data inside another file so that only the parties intended to get the message even knows a secret message exists.</a:t>
            </a:r>
          </a:p>
          <a:p>
            <a:endParaRPr lang="en-US" sz="1800" dirty="0"/>
          </a:p>
          <a:p>
            <a:r>
              <a:rPr lang="en-US" sz="1800" dirty="0"/>
              <a:t>It’s a very important part of the future of Internet security and privacy on open systems such as the Internet.</a:t>
            </a:r>
            <a:endParaRPr lang="en-IN" sz="1800" dirty="0"/>
          </a:p>
          <a:p>
            <a:endParaRPr lang="en-IN" sz="1800" dirty="0"/>
          </a:p>
        </p:txBody>
      </p:sp>
      <p:sp>
        <p:nvSpPr>
          <p:cNvPr id="667" name="Google Shape;667;p1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t>3</a:t>
            </a:fld>
            <a:endParaRPr lang="en-GB"/>
          </a:p>
        </p:txBody>
      </p:sp>
    </p:spTree>
    <p:extLst>
      <p:ext uri="{BB962C8B-B14F-4D97-AF65-F5344CB8AC3E}">
        <p14:creationId xmlns:p14="http://schemas.microsoft.com/office/powerpoint/2010/main" val="2584733945"/>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13"/>
          <p:cNvSpPr txBox="1">
            <a:spLocks noGrp="1"/>
          </p:cNvSpPr>
          <p:nvPr>
            <p:ph type="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2800" dirty="0"/>
              <a:t>Objectives</a:t>
            </a:r>
            <a:endParaRPr sz="2800" dirty="0"/>
          </a:p>
        </p:txBody>
      </p:sp>
      <p:sp>
        <p:nvSpPr>
          <p:cNvPr id="8" name="Text Placeholder 7"/>
          <p:cNvSpPr>
            <a:spLocks noGrp="1"/>
          </p:cNvSpPr>
          <p:nvPr>
            <p:ph type="body" idx="1"/>
          </p:nvPr>
        </p:nvSpPr>
        <p:spPr>
          <a:xfrm>
            <a:off x="495972" y="1245271"/>
            <a:ext cx="8152056" cy="3596553"/>
          </a:xfrm>
        </p:spPr>
        <p:txBody>
          <a:bodyPr/>
          <a:lstStyle/>
          <a:p>
            <a:r>
              <a:rPr lang="en-US" sz="1800" dirty="0"/>
              <a:t>To create functions for binary conversion.</a:t>
            </a:r>
          </a:p>
          <a:p>
            <a:endParaRPr lang="en-US" sz="1800" dirty="0"/>
          </a:p>
          <a:p>
            <a:r>
              <a:rPr lang="en-US" sz="1800" dirty="0"/>
              <a:t>To create an encoder and decoder function.</a:t>
            </a:r>
          </a:p>
          <a:p>
            <a:endParaRPr lang="en-US" sz="1800" dirty="0"/>
          </a:p>
          <a:p>
            <a:r>
              <a:rPr lang="en-IN" sz="1800" dirty="0"/>
              <a:t>To successfully hide a given text in an image.</a:t>
            </a:r>
          </a:p>
          <a:p>
            <a:endParaRPr lang="en-IN" sz="1800" dirty="0"/>
          </a:p>
        </p:txBody>
      </p:sp>
      <p:sp>
        <p:nvSpPr>
          <p:cNvPr id="667" name="Google Shape;667;p1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t>4</a:t>
            </a:fld>
            <a:endParaRPr lang="en-GB"/>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13"/>
          <p:cNvSpPr txBox="1">
            <a:spLocks noGrp="1"/>
          </p:cNvSpPr>
          <p:nvPr>
            <p:ph type="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2800" dirty="0"/>
              <a:t>Advantage Over Cryptography </a:t>
            </a:r>
            <a:endParaRPr sz="2800" dirty="0"/>
          </a:p>
        </p:txBody>
      </p:sp>
      <p:sp>
        <p:nvSpPr>
          <p:cNvPr id="8" name="Text Placeholder 7"/>
          <p:cNvSpPr>
            <a:spLocks noGrp="1"/>
          </p:cNvSpPr>
          <p:nvPr>
            <p:ph type="body" idx="1"/>
          </p:nvPr>
        </p:nvSpPr>
        <p:spPr>
          <a:xfrm>
            <a:off x="495972" y="1245271"/>
            <a:ext cx="8152056" cy="3596553"/>
          </a:xfrm>
        </p:spPr>
        <p:txBody>
          <a:bodyPr/>
          <a:lstStyle/>
          <a:p>
            <a:r>
              <a:rPr lang="en-US" sz="1800" dirty="0"/>
              <a:t>The advantage of steganography over cryptography alone is that the intended secret message does not attract attention to itself as an object of scrutiny.</a:t>
            </a:r>
          </a:p>
          <a:p>
            <a:endParaRPr lang="en-US" sz="1800" dirty="0"/>
          </a:p>
          <a:p>
            <a:r>
              <a:rPr lang="en-US" sz="1800" dirty="0"/>
              <a:t>Plainly visible encrypted messages, no matter how unbreakable they are, arouse interest and may in themselves be incriminating in countries in which encryption is illegal.</a:t>
            </a:r>
          </a:p>
        </p:txBody>
      </p:sp>
      <p:sp>
        <p:nvSpPr>
          <p:cNvPr id="667" name="Google Shape;667;p1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t>5</a:t>
            </a:fld>
            <a:endParaRPr lang="en-GB"/>
          </a:p>
        </p:txBody>
      </p:sp>
    </p:spTree>
    <p:extLst>
      <p:ext uri="{BB962C8B-B14F-4D97-AF65-F5344CB8AC3E}">
        <p14:creationId xmlns:p14="http://schemas.microsoft.com/office/powerpoint/2010/main" val="1071958468"/>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13"/>
          <p:cNvSpPr txBox="1">
            <a:spLocks noGrp="1"/>
          </p:cNvSpPr>
          <p:nvPr>
            <p:ph type="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2800" dirty="0"/>
              <a:t>Technologies Used</a:t>
            </a:r>
            <a:endParaRPr sz="2800" dirty="0"/>
          </a:p>
        </p:txBody>
      </p:sp>
      <p:sp>
        <p:nvSpPr>
          <p:cNvPr id="8" name="Text Placeholder 7"/>
          <p:cNvSpPr>
            <a:spLocks noGrp="1"/>
          </p:cNvSpPr>
          <p:nvPr>
            <p:ph type="body" idx="1"/>
          </p:nvPr>
        </p:nvSpPr>
        <p:spPr>
          <a:xfrm>
            <a:off x="495972" y="1245271"/>
            <a:ext cx="8152056" cy="3596553"/>
          </a:xfrm>
        </p:spPr>
        <p:txBody>
          <a:bodyPr/>
          <a:lstStyle/>
          <a:p>
            <a:r>
              <a:rPr lang="en-US" sz="1800" dirty="0"/>
              <a:t>Open CV</a:t>
            </a:r>
          </a:p>
          <a:p>
            <a:endParaRPr lang="en-US" sz="1800" dirty="0"/>
          </a:p>
          <a:p>
            <a:r>
              <a:rPr lang="en-US" sz="1800" dirty="0"/>
              <a:t>Least Significant Bit Steganography</a:t>
            </a:r>
          </a:p>
          <a:p>
            <a:endParaRPr lang="en-US" sz="1800" dirty="0"/>
          </a:p>
          <a:p>
            <a:r>
              <a:rPr lang="en-US" sz="1800" dirty="0"/>
              <a:t>Python Imaging Library</a:t>
            </a:r>
            <a:endParaRPr lang="en-IN" sz="1800" dirty="0"/>
          </a:p>
        </p:txBody>
      </p:sp>
      <p:sp>
        <p:nvSpPr>
          <p:cNvPr id="667" name="Google Shape;667;p1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t>6</a:t>
            </a:fld>
            <a:endParaRPr lang="en-GB"/>
          </a:p>
        </p:txBody>
      </p:sp>
    </p:spTree>
    <p:extLst>
      <p:ext uri="{BB962C8B-B14F-4D97-AF65-F5344CB8AC3E}">
        <p14:creationId xmlns:p14="http://schemas.microsoft.com/office/powerpoint/2010/main" val="3609745972"/>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grpSp>
        <p:nvGrpSpPr>
          <p:cNvPr id="672" name="Google Shape;672;p14"/>
          <p:cNvGrpSpPr/>
          <p:nvPr/>
        </p:nvGrpSpPr>
        <p:grpSpPr>
          <a:xfrm>
            <a:off x="655" y="3469915"/>
            <a:ext cx="9143345" cy="1231682"/>
            <a:chOff x="218" y="898161"/>
            <a:chExt cx="9143345" cy="1231682"/>
          </a:xfrm>
        </p:grpSpPr>
        <p:sp>
          <p:nvSpPr>
            <p:cNvPr id="673" name="Google Shape;673;p14"/>
            <p:cNvSpPr/>
            <p:nvPr/>
          </p:nvSpPr>
          <p:spPr>
            <a:xfrm>
              <a:off x="4567150"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4" name="Google Shape;674;p14"/>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5" name="Google Shape;675;p14"/>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6" name="Google Shape;676;p14"/>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7" name="Google Shape;677;p14"/>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8" name="Google Shape;678;p14"/>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9" name="Google Shape;679;p14"/>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0" name="Google Shape;680;p14"/>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1" name="Google Shape;681;p14"/>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2" name="Google Shape;682;p14"/>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3" name="Google Shape;683;p14"/>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4" name="Google Shape;684;p14"/>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5" name="Google Shape;685;p14"/>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6" name="Google Shape;686;p14"/>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7" name="Google Shape;687;p14"/>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8" name="Google Shape;688;p14"/>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9" name="Google Shape;689;p14"/>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0" name="Google Shape;690;p14"/>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1" name="Google Shape;691;p14"/>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2" name="Google Shape;692;p14"/>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3" name="Google Shape;693;p14"/>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4" name="Google Shape;694;p14"/>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5" name="Google Shape;695;p14"/>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6" name="Google Shape;696;p14"/>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7" name="Google Shape;697;p14"/>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8" name="Google Shape;698;p14"/>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9" name="Google Shape;699;p14"/>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0" name="Google Shape;700;p14"/>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1" name="Google Shape;701;p14"/>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2" name="Google Shape;702;p14"/>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3" name="Google Shape;703;p14"/>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F702A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4" name="Google Shape;704;p14"/>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5" name="Google Shape;705;p14"/>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31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6" name="Google Shape;706;p14"/>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7" name="Google Shape;707;p14"/>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8" name="Google Shape;708;p14"/>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800"/>
                  </a:srgbClr>
                </a:gs>
                <a:gs pos="100000">
                  <a:srgbClr val="FF3E45">
                    <a:alpha val="498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9" name="Google Shape;709;p14"/>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0" name="Google Shape;710;p14"/>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1" name="Google Shape;711;p14"/>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2" name="Google Shape;712;p14"/>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62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3" name="Google Shape;713;p14"/>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4" name="Google Shape;714;p14"/>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5" name="Google Shape;715;p14"/>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3333"/>
                  </a:srgbClr>
                </a:gs>
                <a:gs pos="100000">
                  <a:srgbClr val="002FFF">
                    <a:alpha val="58431"/>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6" name="Google Shape;716;p14"/>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7" name="Google Shape;717;p14"/>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722" name="Google Shape;722;p14"/>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t>7</a:t>
            </a:fld>
            <a:endParaRPr lang="en-GB"/>
          </a:p>
        </p:txBody>
      </p:sp>
      <p:sp>
        <p:nvSpPr>
          <p:cNvPr id="2" name="TextBox 1"/>
          <p:cNvSpPr txBox="1"/>
          <p:nvPr/>
        </p:nvSpPr>
        <p:spPr>
          <a:xfrm>
            <a:off x="1961312" y="1246753"/>
            <a:ext cx="5061580" cy="1200329"/>
          </a:xfrm>
          <a:prstGeom prst="rect">
            <a:avLst/>
          </a:prstGeom>
          <a:noFill/>
        </p:spPr>
        <p:txBody>
          <a:bodyPr wrap="square" rtlCol="0">
            <a:spAutoFit/>
          </a:bodyPr>
          <a:lstStyle/>
          <a:p>
            <a:r>
              <a:rPr lang="en-IN" sz="7200" dirty="0">
                <a:solidFill>
                  <a:schemeClr val="tx1"/>
                </a:solidFill>
                <a:latin typeface="Cambria Math" panose="02040503050406030204" pitchFamily="18" charset="0"/>
                <a:ea typeface="Cambria Math" panose="02040503050406030204" pitchFamily="18" charset="0"/>
              </a:rPr>
              <a:t>THANK YOU</a:t>
            </a:r>
          </a:p>
        </p:txBody>
      </p:sp>
    </p:spTree>
  </p:cSld>
  <p:clrMapOvr>
    <a:masterClrMapping/>
  </p:clrMapOvr>
  <p:transition>
    <p:fade thruBlk="1"/>
  </p:transition>
</p:sld>
</file>

<file path=ppt/theme/theme1.xml><?xml version="1.0" encoding="utf-8"?>
<a:theme xmlns:a="http://schemas.openxmlformats.org/drawingml/2006/main" name="Hubert template">
  <a:themeElements>
    <a:clrScheme name="Custom 347">
      <a:dk1>
        <a:srgbClr val="FFFFFF"/>
      </a:dk1>
      <a:lt1>
        <a:srgbClr val="04152C"/>
      </a:lt1>
      <a:dk2>
        <a:srgbClr val="CAD3E2"/>
      </a:dk2>
      <a:lt2>
        <a:srgbClr val="4C5E81"/>
      </a:lt2>
      <a:accent1>
        <a:srgbClr val="8097FF"/>
      </a:accent1>
      <a:accent2>
        <a:srgbClr val="3BE5CC"/>
      </a:accent2>
      <a:accent3>
        <a:srgbClr val="FFC229"/>
      </a:accent3>
      <a:accent4>
        <a:srgbClr val="FF826C"/>
      </a:accent4>
      <a:accent5>
        <a:srgbClr val="A54FA5"/>
      </a:accent5>
      <a:accent6>
        <a:srgbClr val="F00286"/>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276</Words>
  <Application>Microsoft Office PowerPoint</Application>
  <PresentationFormat>On-screen Show (16:9)</PresentationFormat>
  <Paragraphs>38</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Catamaran Thin</vt:lpstr>
      <vt:lpstr>CIDFont+F1</vt:lpstr>
      <vt:lpstr>Arial</vt:lpstr>
      <vt:lpstr>Catamaran</vt:lpstr>
      <vt:lpstr>Calibri</vt:lpstr>
      <vt:lpstr>Cambria Math</vt:lpstr>
      <vt:lpstr>Hubert template</vt:lpstr>
      <vt:lpstr>Text Based Steganography </vt:lpstr>
      <vt:lpstr>Steganography</vt:lpstr>
      <vt:lpstr>Motivation</vt:lpstr>
      <vt:lpstr>Objectives</vt:lpstr>
      <vt:lpstr>Advantage Over Cryptography </vt:lpstr>
      <vt:lpstr>Technologies Used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Amazon’s Top 50 Best-Selling Books An Exploratory Data Analysis</dc:title>
  <dc:creator/>
  <cp:lastModifiedBy>PARVATHY AJ</cp:lastModifiedBy>
  <cp:revision>36</cp:revision>
  <dcterms:created xsi:type="dcterms:W3CDTF">2021-05-17T14:00:41Z</dcterms:created>
  <dcterms:modified xsi:type="dcterms:W3CDTF">2021-08-26T07:50:35Z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