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3d4" qsCatId="3D" csTypeId="urn:microsoft.com/office/officeart/2005/8/colors/colorful1" csCatId="colorful" phldr="1"/>
      <dgm:spPr/>
      <dgm:t>
        <a:bodyPr/>
        <a:lstStyle/>
        <a:p>
          <a:endParaRPr lang="en-US"/>
        </a:p>
      </dgm:t>
    </dgm:pt>
    <dgm:pt modelId="{579698BD-D232-4926-8D7B-29A69B90858B}" type="pres">
      <dgm:prSet presAssocID="{8AA20905-3954-474B-A606-562BCA026DC1}" presName="Name0" presStyleCnt="0">
        <dgm:presLayoutVars>
          <dgm:animLvl val="lvl"/>
          <dgm:resizeHandles val="exact"/>
        </dgm:presLayoutVars>
      </dgm:prSet>
      <dgm:spPr/>
    </dgm:pt>
  </dgm:ptLst>
  <dgm:cxnLst>
    <dgm:cxn modelId="{0439566F-A180-439C-8FAE-14E400EF2DCF}" type="presOf" srcId="{8AA20905-3954-474B-A606-562BCA026DC1}" destId="{579698BD-D232-4926-8D7B-29A69B90858B}" srcOrd="0"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A20905-3954-474B-A606-562BCA026DC1}" type="doc">
      <dgm:prSet loTypeId="urn:microsoft.com/office/officeart/2009/3/layout/StepUpProcess" loCatId="process" qsTypeId="urn:microsoft.com/office/officeart/2005/8/quickstyle/simple1" qsCatId="simple" csTypeId="urn:microsoft.com/office/officeart/2005/8/colors/colorful1" csCatId="colorful" phldr="1"/>
      <dgm:spPr/>
      <dgm:t>
        <a:bodyPr/>
        <a:lstStyle/>
        <a:p>
          <a:endParaRPr lang="en-US"/>
        </a:p>
      </dgm:t>
    </dgm:pt>
    <dgm:pt modelId="{DC13AB6D-DEA2-4CBB-AC69-1EF1A6AD1512}">
      <dgm:prSet/>
      <dgm:spPr/>
      <dgm:t>
        <a:bodyPr/>
        <a:lstStyle/>
        <a:p>
          <a:pPr>
            <a:defRPr cap="all"/>
          </a:pPr>
          <a:r>
            <a:rPr lang="en-US" baseline="0" dirty="0"/>
            <a:t>objectives  </a:t>
          </a:r>
          <a:endParaRPr lang="en-US" dirty="0"/>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pt>
    <dgm:pt modelId="{53742231-981F-480A-940F-203EC2F7423F}">
      <dgm:prSet/>
      <dgm:spPr/>
      <dgm:t>
        <a:bodyPr/>
        <a:lstStyle/>
        <a:p>
          <a:pPr>
            <a:defRPr cap="all"/>
          </a:pPr>
          <a:r>
            <a:rPr lang="en-US" dirty="0"/>
            <a:t>Data set </a:t>
          </a:r>
        </a:p>
      </dgm:t>
    </dgm:pt>
    <dgm:pt modelId="{2FC75195-FBA1-43DE-85DD-40B4B3A2F1F3}" type="parTrans" cxnId="{F226B1C2-5D99-403A-8240-EAD6BD4D8534}">
      <dgm:prSet/>
      <dgm:spPr/>
      <dgm:t>
        <a:bodyPr/>
        <a:lstStyle/>
        <a:p>
          <a:endParaRPr lang="en-US"/>
        </a:p>
      </dgm:t>
    </dgm:pt>
    <dgm:pt modelId="{EF449C32-A7AE-4099-9E9B-9E2F736A89CE}" type="sibTrans" cxnId="{F226B1C2-5D99-403A-8240-EAD6BD4D8534}">
      <dgm:prSet phldrT="02" phldr="0"/>
      <dgm:spPr/>
    </dgm:pt>
    <dgm:pt modelId="{9EF41CC5-EF3B-4A6D-8229-3F1333EADFB3}">
      <dgm:prSet/>
      <dgm:spPr/>
      <dgm:t>
        <a:bodyPr/>
        <a:lstStyle/>
        <a:p>
          <a:pPr>
            <a:defRPr cap="all"/>
          </a:pPr>
          <a:r>
            <a:rPr lang="en-US" dirty="0"/>
            <a:t>Visualization</a:t>
          </a:r>
        </a:p>
      </dgm:t>
    </dgm:pt>
    <dgm:pt modelId="{DAEF1C7D-B0C5-46FA-BED3-8A54E918D3E0}" type="parTrans" cxnId="{E476EEBC-7C9F-4E07-BD58-1044B9769B64}">
      <dgm:prSet/>
      <dgm:spPr/>
      <dgm:t>
        <a:bodyPr/>
        <a:lstStyle/>
        <a:p>
          <a:endParaRPr lang="en-US"/>
        </a:p>
      </dgm:t>
    </dgm:pt>
    <dgm:pt modelId="{98E6DD7C-B953-4119-9F64-9914E467ECBF}" type="sibTrans" cxnId="{E476EEBC-7C9F-4E07-BD58-1044B9769B64}">
      <dgm:prSet phldrT="03" phldr="0"/>
      <dgm:spPr/>
    </dgm:pt>
    <dgm:pt modelId="{37FF61F4-A07B-4EDD-B4C5-A557672E47D6}">
      <dgm:prSet/>
      <dgm:spPr/>
      <dgm:t>
        <a:bodyPr/>
        <a:lstStyle/>
        <a:p>
          <a:pPr>
            <a:defRPr cap="all"/>
          </a:pPr>
          <a:r>
            <a:rPr lang="en-US" dirty="0"/>
            <a:t>Dashboard</a:t>
          </a:r>
        </a:p>
      </dgm:t>
    </dgm:pt>
    <dgm:pt modelId="{DDA5E2C7-6599-4008-A696-1987212384CC}" type="parTrans" cxnId="{955E683E-523A-42BE-A6D1-5581342213E3}">
      <dgm:prSet/>
      <dgm:spPr/>
      <dgm:t>
        <a:bodyPr/>
        <a:lstStyle/>
        <a:p>
          <a:endParaRPr lang="en-IN"/>
        </a:p>
      </dgm:t>
    </dgm:pt>
    <dgm:pt modelId="{E4F60E1C-1EEC-4DCD-A031-2EC29EC54589}" type="sibTrans" cxnId="{955E683E-523A-42BE-A6D1-5581342213E3}">
      <dgm:prSet/>
      <dgm:spPr/>
      <dgm:t>
        <a:bodyPr/>
        <a:lstStyle/>
        <a:p>
          <a:endParaRPr lang="en-IN"/>
        </a:p>
      </dgm:t>
    </dgm:pt>
    <dgm:pt modelId="{ED8C6D6E-0EEC-482B-A027-ED6BFFFF2FBF}">
      <dgm:prSet/>
      <dgm:spPr/>
      <dgm:t>
        <a:bodyPr/>
        <a:lstStyle/>
        <a:p>
          <a:pPr>
            <a:defRPr cap="all"/>
          </a:pPr>
          <a:r>
            <a:rPr lang="en-US" dirty="0"/>
            <a:t>Challenges</a:t>
          </a:r>
        </a:p>
      </dgm:t>
    </dgm:pt>
    <dgm:pt modelId="{EDE343BB-8B8B-4D4C-8F76-9A8A31E26F94}" type="parTrans" cxnId="{1749F98D-C39F-4FB1-9C9F-9E2C71192012}">
      <dgm:prSet/>
      <dgm:spPr/>
      <dgm:t>
        <a:bodyPr/>
        <a:lstStyle/>
        <a:p>
          <a:endParaRPr lang="en-IN"/>
        </a:p>
      </dgm:t>
    </dgm:pt>
    <dgm:pt modelId="{9980F214-769D-4AC0-8DF9-C8674A73F1AF}" type="sibTrans" cxnId="{1749F98D-C39F-4FB1-9C9F-9E2C71192012}">
      <dgm:prSet/>
      <dgm:spPr/>
      <dgm:t>
        <a:bodyPr/>
        <a:lstStyle/>
        <a:p>
          <a:endParaRPr lang="en-IN"/>
        </a:p>
      </dgm:t>
    </dgm:pt>
    <dgm:pt modelId="{B7D19412-5825-4C11-94CD-BEBBF59EF1E8}">
      <dgm:prSet/>
      <dgm:spPr/>
      <dgm:t>
        <a:bodyPr/>
        <a:lstStyle/>
        <a:p>
          <a:pPr>
            <a:defRPr cap="all"/>
          </a:pPr>
          <a:r>
            <a:rPr lang="en-US" dirty="0"/>
            <a:t>Conclusion </a:t>
          </a:r>
        </a:p>
        <a:p>
          <a:pPr>
            <a:defRPr cap="all"/>
          </a:pPr>
          <a:endParaRPr lang="en-US" dirty="0"/>
        </a:p>
      </dgm:t>
    </dgm:pt>
    <dgm:pt modelId="{B7B83B7D-A81A-4C3F-A758-ACBE01C262BA}" type="parTrans" cxnId="{896B0542-1954-483D-A873-0D9165C4222B}">
      <dgm:prSet/>
      <dgm:spPr/>
      <dgm:t>
        <a:bodyPr/>
        <a:lstStyle/>
        <a:p>
          <a:endParaRPr lang="en-IN"/>
        </a:p>
      </dgm:t>
    </dgm:pt>
    <dgm:pt modelId="{072D1BC3-9CDB-4405-96DA-F493166916BC}" type="sibTrans" cxnId="{896B0542-1954-483D-A873-0D9165C4222B}">
      <dgm:prSet/>
      <dgm:spPr/>
      <dgm:t>
        <a:bodyPr/>
        <a:lstStyle/>
        <a:p>
          <a:endParaRPr lang="en-IN"/>
        </a:p>
      </dgm:t>
    </dgm:pt>
    <dgm:pt modelId="{694259CA-8492-45EC-A029-4AAD16D09248}" type="pres">
      <dgm:prSet presAssocID="{8AA20905-3954-474B-A606-562BCA026DC1}" presName="rootnode" presStyleCnt="0">
        <dgm:presLayoutVars>
          <dgm:chMax/>
          <dgm:chPref/>
          <dgm:dir/>
          <dgm:animLvl val="lvl"/>
        </dgm:presLayoutVars>
      </dgm:prSet>
      <dgm:spPr/>
    </dgm:pt>
    <dgm:pt modelId="{2DB93F52-DED4-4A93-8FC6-276C3E0795E2}" type="pres">
      <dgm:prSet presAssocID="{DC13AB6D-DEA2-4CBB-AC69-1EF1A6AD1512}" presName="composite" presStyleCnt="0"/>
      <dgm:spPr/>
    </dgm:pt>
    <dgm:pt modelId="{4CDFFB9D-EADD-455C-AF05-34B475F02375}" type="pres">
      <dgm:prSet presAssocID="{DC13AB6D-DEA2-4CBB-AC69-1EF1A6AD1512}" presName="LShape" presStyleLbl="alignNode1" presStyleIdx="0" presStyleCnt="11"/>
      <dgm:spPr/>
    </dgm:pt>
    <dgm:pt modelId="{CF6D7267-2AA5-46A6-9BCE-363CCDEB18CC}" type="pres">
      <dgm:prSet presAssocID="{DC13AB6D-DEA2-4CBB-AC69-1EF1A6AD1512}" presName="ParentText" presStyleLbl="revTx" presStyleIdx="0" presStyleCnt="6">
        <dgm:presLayoutVars>
          <dgm:chMax val="0"/>
          <dgm:chPref val="0"/>
          <dgm:bulletEnabled val="1"/>
        </dgm:presLayoutVars>
      </dgm:prSet>
      <dgm:spPr/>
    </dgm:pt>
    <dgm:pt modelId="{C43D7F08-0CBC-4B91-B7F8-7538D550EF36}" type="pres">
      <dgm:prSet presAssocID="{DC13AB6D-DEA2-4CBB-AC69-1EF1A6AD1512}" presName="Triangle" presStyleLbl="alignNode1" presStyleIdx="1" presStyleCnt="11"/>
      <dgm:spPr/>
    </dgm:pt>
    <dgm:pt modelId="{16CB4386-29FD-4489-AA34-EB4A8B3BAAE0}" type="pres">
      <dgm:prSet presAssocID="{9C64CC83-643C-4E12-8F97-BC19DC031190}" presName="sibTrans" presStyleCnt="0"/>
      <dgm:spPr/>
    </dgm:pt>
    <dgm:pt modelId="{167CC47C-F11D-469B-9081-3C10D04B987D}" type="pres">
      <dgm:prSet presAssocID="{9C64CC83-643C-4E12-8F97-BC19DC031190}" presName="space" presStyleCnt="0"/>
      <dgm:spPr/>
    </dgm:pt>
    <dgm:pt modelId="{8BAFC634-0949-42C4-A7E1-1600E04ADCB4}" type="pres">
      <dgm:prSet presAssocID="{53742231-981F-480A-940F-203EC2F7423F}" presName="composite" presStyleCnt="0"/>
      <dgm:spPr/>
    </dgm:pt>
    <dgm:pt modelId="{326821FF-41EF-4921-85F5-29A2A2700726}" type="pres">
      <dgm:prSet presAssocID="{53742231-981F-480A-940F-203EC2F7423F}" presName="LShape" presStyleLbl="alignNode1" presStyleIdx="2" presStyleCnt="11"/>
      <dgm:spPr/>
    </dgm:pt>
    <dgm:pt modelId="{5A6580EA-C15D-4DB1-8114-D0D56C951A7B}" type="pres">
      <dgm:prSet presAssocID="{53742231-981F-480A-940F-203EC2F7423F}" presName="ParentText" presStyleLbl="revTx" presStyleIdx="1" presStyleCnt="6">
        <dgm:presLayoutVars>
          <dgm:chMax val="0"/>
          <dgm:chPref val="0"/>
          <dgm:bulletEnabled val="1"/>
        </dgm:presLayoutVars>
      </dgm:prSet>
      <dgm:spPr/>
    </dgm:pt>
    <dgm:pt modelId="{D6ADA58F-DF77-438A-A935-2317C937F981}" type="pres">
      <dgm:prSet presAssocID="{53742231-981F-480A-940F-203EC2F7423F}" presName="Triangle" presStyleLbl="alignNode1" presStyleIdx="3" presStyleCnt="11"/>
      <dgm:spPr/>
    </dgm:pt>
    <dgm:pt modelId="{6ACACB80-4BEA-4152-9717-DF08702234D1}" type="pres">
      <dgm:prSet presAssocID="{EF449C32-A7AE-4099-9E9B-9E2F736A89CE}" presName="sibTrans" presStyleCnt="0"/>
      <dgm:spPr/>
    </dgm:pt>
    <dgm:pt modelId="{4BFB6F2E-8820-4F7B-B789-B230E08A4419}" type="pres">
      <dgm:prSet presAssocID="{EF449C32-A7AE-4099-9E9B-9E2F736A89CE}" presName="space" presStyleCnt="0"/>
      <dgm:spPr/>
    </dgm:pt>
    <dgm:pt modelId="{2E5DB4FB-7907-4096-9030-59A0D6BD5236}" type="pres">
      <dgm:prSet presAssocID="{9EF41CC5-EF3B-4A6D-8229-3F1333EADFB3}" presName="composite" presStyleCnt="0"/>
      <dgm:spPr/>
    </dgm:pt>
    <dgm:pt modelId="{5AE68C38-9555-4C85-9ED7-F0D0CF860981}" type="pres">
      <dgm:prSet presAssocID="{9EF41CC5-EF3B-4A6D-8229-3F1333EADFB3}" presName="LShape" presStyleLbl="alignNode1" presStyleIdx="4" presStyleCnt="11"/>
      <dgm:spPr/>
    </dgm:pt>
    <dgm:pt modelId="{3ADE7AEF-0B45-4B6F-860F-1A4324D0B928}" type="pres">
      <dgm:prSet presAssocID="{9EF41CC5-EF3B-4A6D-8229-3F1333EADFB3}" presName="ParentText" presStyleLbl="revTx" presStyleIdx="2" presStyleCnt="6">
        <dgm:presLayoutVars>
          <dgm:chMax val="0"/>
          <dgm:chPref val="0"/>
          <dgm:bulletEnabled val="1"/>
        </dgm:presLayoutVars>
      </dgm:prSet>
      <dgm:spPr/>
    </dgm:pt>
    <dgm:pt modelId="{18428883-08A9-43FA-8D14-1DDACA7C650C}" type="pres">
      <dgm:prSet presAssocID="{9EF41CC5-EF3B-4A6D-8229-3F1333EADFB3}" presName="Triangle" presStyleLbl="alignNode1" presStyleIdx="5" presStyleCnt="11"/>
      <dgm:spPr/>
    </dgm:pt>
    <dgm:pt modelId="{402DB53F-5EA3-46D3-B800-E3E745D26F43}" type="pres">
      <dgm:prSet presAssocID="{98E6DD7C-B953-4119-9F64-9914E467ECBF}" presName="sibTrans" presStyleCnt="0"/>
      <dgm:spPr/>
    </dgm:pt>
    <dgm:pt modelId="{EE3212CD-39C3-4ED1-A582-AE9E875E22A6}" type="pres">
      <dgm:prSet presAssocID="{98E6DD7C-B953-4119-9F64-9914E467ECBF}" presName="space" presStyleCnt="0"/>
      <dgm:spPr/>
    </dgm:pt>
    <dgm:pt modelId="{F7BB9D7A-508A-4CA2-934C-EAE9791DD6A6}" type="pres">
      <dgm:prSet presAssocID="{37FF61F4-A07B-4EDD-B4C5-A557672E47D6}" presName="composite" presStyleCnt="0"/>
      <dgm:spPr/>
    </dgm:pt>
    <dgm:pt modelId="{CA862602-DADF-4CC7-8550-5D2F926A4B9C}" type="pres">
      <dgm:prSet presAssocID="{37FF61F4-A07B-4EDD-B4C5-A557672E47D6}" presName="LShape" presStyleLbl="alignNode1" presStyleIdx="6" presStyleCnt="11"/>
      <dgm:spPr/>
    </dgm:pt>
    <dgm:pt modelId="{78D90106-82F2-40FF-92CC-5813E4A7440D}" type="pres">
      <dgm:prSet presAssocID="{37FF61F4-A07B-4EDD-B4C5-A557672E47D6}" presName="ParentText" presStyleLbl="revTx" presStyleIdx="3" presStyleCnt="6">
        <dgm:presLayoutVars>
          <dgm:chMax val="0"/>
          <dgm:chPref val="0"/>
          <dgm:bulletEnabled val="1"/>
        </dgm:presLayoutVars>
      </dgm:prSet>
      <dgm:spPr/>
    </dgm:pt>
    <dgm:pt modelId="{AEC8BE0A-F9D3-43A8-ABB6-327983325C12}" type="pres">
      <dgm:prSet presAssocID="{37FF61F4-A07B-4EDD-B4C5-A557672E47D6}" presName="Triangle" presStyleLbl="alignNode1" presStyleIdx="7" presStyleCnt="11"/>
      <dgm:spPr/>
    </dgm:pt>
    <dgm:pt modelId="{B1DAD0D5-65AF-4A39-9DF7-F1FB4B8BC6DA}" type="pres">
      <dgm:prSet presAssocID="{E4F60E1C-1EEC-4DCD-A031-2EC29EC54589}" presName="sibTrans" presStyleCnt="0"/>
      <dgm:spPr/>
    </dgm:pt>
    <dgm:pt modelId="{863A3ED1-CBEB-4EBF-87B5-2C3DDF86221F}" type="pres">
      <dgm:prSet presAssocID="{E4F60E1C-1EEC-4DCD-A031-2EC29EC54589}" presName="space" presStyleCnt="0"/>
      <dgm:spPr/>
    </dgm:pt>
    <dgm:pt modelId="{7FFF441A-5529-4CF3-9A12-EBDB279821AB}" type="pres">
      <dgm:prSet presAssocID="{ED8C6D6E-0EEC-482B-A027-ED6BFFFF2FBF}" presName="composite" presStyleCnt="0"/>
      <dgm:spPr/>
    </dgm:pt>
    <dgm:pt modelId="{E20B9844-584A-436F-A877-34BBF19C954F}" type="pres">
      <dgm:prSet presAssocID="{ED8C6D6E-0EEC-482B-A027-ED6BFFFF2FBF}" presName="LShape" presStyleLbl="alignNode1" presStyleIdx="8" presStyleCnt="11"/>
      <dgm:spPr/>
    </dgm:pt>
    <dgm:pt modelId="{9ABA1F8C-35CF-43E1-9A32-9B1813DD56D1}" type="pres">
      <dgm:prSet presAssocID="{ED8C6D6E-0EEC-482B-A027-ED6BFFFF2FBF}" presName="ParentText" presStyleLbl="revTx" presStyleIdx="4" presStyleCnt="6">
        <dgm:presLayoutVars>
          <dgm:chMax val="0"/>
          <dgm:chPref val="0"/>
          <dgm:bulletEnabled val="1"/>
        </dgm:presLayoutVars>
      </dgm:prSet>
      <dgm:spPr/>
    </dgm:pt>
    <dgm:pt modelId="{263B9707-36D6-4EB1-8381-C05AAB17C14C}" type="pres">
      <dgm:prSet presAssocID="{ED8C6D6E-0EEC-482B-A027-ED6BFFFF2FBF}" presName="Triangle" presStyleLbl="alignNode1" presStyleIdx="9" presStyleCnt="11"/>
      <dgm:spPr/>
    </dgm:pt>
    <dgm:pt modelId="{33F37CF7-451D-405C-A163-5694D0F2F725}" type="pres">
      <dgm:prSet presAssocID="{9980F214-769D-4AC0-8DF9-C8674A73F1AF}" presName="sibTrans" presStyleCnt="0"/>
      <dgm:spPr/>
    </dgm:pt>
    <dgm:pt modelId="{9AA81930-344C-4017-9FB0-5D070E57C675}" type="pres">
      <dgm:prSet presAssocID="{9980F214-769D-4AC0-8DF9-C8674A73F1AF}" presName="space" presStyleCnt="0"/>
      <dgm:spPr/>
    </dgm:pt>
    <dgm:pt modelId="{9D5B2D68-98A5-4323-9A30-A7888F9A52CE}" type="pres">
      <dgm:prSet presAssocID="{B7D19412-5825-4C11-94CD-BEBBF59EF1E8}" presName="composite" presStyleCnt="0"/>
      <dgm:spPr/>
    </dgm:pt>
    <dgm:pt modelId="{90514ABF-B396-4468-B5FB-A9D58F3966B7}" type="pres">
      <dgm:prSet presAssocID="{B7D19412-5825-4C11-94CD-BEBBF59EF1E8}" presName="LShape" presStyleLbl="alignNode1" presStyleIdx="10" presStyleCnt="11"/>
      <dgm:spPr/>
    </dgm:pt>
    <dgm:pt modelId="{B230D445-52E1-45A1-9651-63C03D1CAF25}" type="pres">
      <dgm:prSet presAssocID="{B7D19412-5825-4C11-94CD-BEBBF59EF1E8}" presName="ParentText" presStyleLbl="revTx" presStyleIdx="5" presStyleCnt="6">
        <dgm:presLayoutVars>
          <dgm:chMax val="0"/>
          <dgm:chPref val="0"/>
          <dgm:bulletEnabled val="1"/>
        </dgm:presLayoutVars>
      </dgm:prSet>
      <dgm:spPr/>
    </dgm:pt>
  </dgm:ptLst>
  <dgm:cxnLst>
    <dgm:cxn modelId="{9F27300D-6CBA-4E46-9D25-60C6C68FBDE2}" type="presOf" srcId="{B7D19412-5825-4C11-94CD-BEBBF59EF1E8}" destId="{B230D445-52E1-45A1-9651-63C03D1CAF25}" srcOrd="0" destOrd="0" presId="urn:microsoft.com/office/officeart/2009/3/layout/StepUpProcess"/>
    <dgm:cxn modelId="{F97E7D0E-7F59-4138-9805-4ED9491A770A}" type="presOf" srcId="{8AA20905-3954-474B-A606-562BCA026DC1}" destId="{694259CA-8492-45EC-A029-4AAD16D09248}" srcOrd="0" destOrd="0" presId="urn:microsoft.com/office/officeart/2009/3/layout/StepUpProcess"/>
    <dgm:cxn modelId="{EBE4C50F-AACD-4322-B693-0313B001C661}" type="presOf" srcId="{53742231-981F-480A-940F-203EC2F7423F}" destId="{5A6580EA-C15D-4DB1-8114-D0D56C951A7B}" srcOrd="0" destOrd="0" presId="urn:microsoft.com/office/officeart/2009/3/layout/StepUpProcess"/>
    <dgm:cxn modelId="{2EDD0A31-67CE-4FF8-851D-3233D3C74B59}" type="presOf" srcId="{ED8C6D6E-0EEC-482B-A027-ED6BFFFF2FBF}" destId="{9ABA1F8C-35CF-43E1-9A32-9B1813DD56D1}" srcOrd="0" destOrd="0" presId="urn:microsoft.com/office/officeart/2009/3/layout/StepUpProcess"/>
    <dgm:cxn modelId="{955E683E-523A-42BE-A6D1-5581342213E3}" srcId="{8AA20905-3954-474B-A606-562BCA026DC1}" destId="{37FF61F4-A07B-4EDD-B4C5-A557672E47D6}" srcOrd="3" destOrd="0" parTransId="{DDA5E2C7-6599-4008-A696-1987212384CC}" sibTransId="{E4F60E1C-1EEC-4DCD-A031-2EC29EC54589}"/>
    <dgm:cxn modelId="{896B0542-1954-483D-A873-0D9165C4222B}" srcId="{8AA20905-3954-474B-A606-562BCA026DC1}" destId="{B7D19412-5825-4C11-94CD-BEBBF59EF1E8}" srcOrd="5" destOrd="0" parTransId="{B7B83B7D-A81A-4C3F-A758-ACBE01C262BA}" sibTransId="{072D1BC3-9CDB-4405-96DA-F493166916BC}"/>
    <dgm:cxn modelId="{1CA57767-ADB6-4A0D-8310-D46581443CF8}" type="presOf" srcId="{9EF41CC5-EF3B-4A6D-8229-3F1333EADFB3}" destId="{3ADE7AEF-0B45-4B6F-860F-1A4324D0B928}" srcOrd="0" destOrd="0" presId="urn:microsoft.com/office/officeart/2009/3/layout/StepUpProcess"/>
    <dgm:cxn modelId="{1749F98D-C39F-4FB1-9C9F-9E2C71192012}" srcId="{8AA20905-3954-474B-A606-562BCA026DC1}" destId="{ED8C6D6E-0EEC-482B-A027-ED6BFFFF2FBF}" srcOrd="4" destOrd="0" parTransId="{EDE343BB-8B8B-4D4C-8F76-9A8A31E26F94}" sibTransId="{9980F214-769D-4AC0-8DF9-C8674A73F1AF}"/>
    <dgm:cxn modelId="{4B888393-351D-4489-90C9-5A68061AB236}" srcId="{8AA20905-3954-474B-A606-562BCA026DC1}" destId="{DC13AB6D-DEA2-4CBB-AC69-1EF1A6AD1512}" srcOrd="0" destOrd="0" parTransId="{2C752582-D9FF-4E04-A92F-827DB4BB5C48}" sibTransId="{9C64CC83-643C-4E12-8F97-BC19DC031190}"/>
    <dgm:cxn modelId="{E476EEBC-7C9F-4E07-BD58-1044B9769B64}" srcId="{8AA20905-3954-474B-A606-562BCA026DC1}" destId="{9EF41CC5-EF3B-4A6D-8229-3F1333EADFB3}" srcOrd="2" destOrd="0" parTransId="{DAEF1C7D-B0C5-46FA-BED3-8A54E918D3E0}" sibTransId="{98E6DD7C-B953-4119-9F64-9914E467ECBF}"/>
    <dgm:cxn modelId="{F226B1C2-5D99-403A-8240-EAD6BD4D8534}" srcId="{8AA20905-3954-474B-A606-562BCA026DC1}" destId="{53742231-981F-480A-940F-203EC2F7423F}" srcOrd="1" destOrd="0" parTransId="{2FC75195-FBA1-43DE-85DD-40B4B3A2F1F3}" sibTransId="{EF449C32-A7AE-4099-9E9B-9E2F736A89CE}"/>
    <dgm:cxn modelId="{139833C8-47F7-418A-AF27-C31D79134BE7}" type="presOf" srcId="{37FF61F4-A07B-4EDD-B4C5-A557672E47D6}" destId="{78D90106-82F2-40FF-92CC-5813E4A7440D}" srcOrd="0" destOrd="0" presId="urn:microsoft.com/office/officeart/2009/3/layout/StepUpProcess"/>
    <dgm:cxn modelId="{8586A5CB-4A7D-4540-9054-D53573F7C8FC}" type="presOf" srcId="{DC13AB6D-DEA2-4CBB-AC69-1EF1A6AD1512}" destId="{CF6D7267-2AA5-46A6-9BCE-363CCDEB18CC}" srcOrd="0" destOrd="0" presId="urn:microsoft.com/office/officeart/2009/3/layout/StepUpProcess"/>
    <dgm:cxn modelId="{4474E592-BFB4-4508-B892-EB2E778ACBC2}" type="presParOf" srcId="{694259CA-8492-45EC-A029-4AAD16D09248}" destId="{2DB93F52-DED4-4A93-8FC6-276C3E0795E2}" srcOrd="0" destOrd="0" presId="urn:microsoft.com/office/officeart/2009/3/layout/StepUpProcess"/>
    <dgm:cxn modelId="{F54F9C29-6FEE-486C-A327-FFE64EFAD80D}" type="presParOf" srcId="{2DB93F52-DED4-4A93-8FC6-276C3E0795E2}" destId="{4CDFFB9D-EADD-455C-AF05-34B475F02375}" srcOrd="0" destOrd="0" presId="urn:microsoft.com/office/officeart/2009/3/layout/StepUpProcess"/>
    <dgm:cxn modelId="{AF14BD3C-9650-46E1-AA13-F757C742DA1E}" type="presParOf" srcId="{2DB93F52-DED4-4A93-8FC6-276C3E0795E2}" destId="{CF6D7267-2AA5-46A6-9BCE-363CCDEB18CC}" srcOrd="1" destOrd="0" presId="urn:microsoft.com/office/officeart/2009/3/layout/StepUpProcess"/>
    <dgm:cxn modelId="{B4C471EA-816B-47E0-95F8-BA90EAB0C1A5}" type="presParOf" srcId="{2DB93F52-DED4-4A93-8FC6-276C3E0795E2}" destId="{C43D7F08-0CBC-4B91-B7F8-7538D550EF36}" srcOrd="2" destOrd="0" presId="urn:microsoft.com/office/officeart/2009/3/layout/StepUpProcess"/>
    <dgm:cxn modelId="{02673A9E-D835-4C38-B0CB-B8AD507D0DC6}" type="presParOf" srcId="{694259CA-8492-45EC-A029-4AAD16D09248}" destId="{16CB4386-29FD-4489-AA34-EB4A8B3BAAE0}" srcOrd="1" destOrd="0" presId="urn:microsoft.com/office/officeart/2009/3/layout/StepUpProcess"/>
    <dgm:cxn modelId="{4E105E37-7CD7-491F-B63D-2D0F6AEE6339}" type="presParOf" srcId="{16CB4386-29FD-4489-AA34-EB4A8B3BAAE0}" destId="{167CC47C-F11D-469B-9081-3C10D04B987D}" srcOrd="0" destOrd="0" presId="urn:microsoft.com/office/officeart/2009/3/layout/StepUpProcess"/>
    <dgm:cxn modelId="{D6CBE89F-5C0C-44D7-99FD-1B82FAF6860A}" type="presParOf" srcId="{694259CA-8492-45EC-A029-4AAD16D09248}" destId="{8BAFC634-0949-42C4-A7E1-1600E04ADCB4}" srcOrd="2" destOrd="0" presId="urn:microsoft.com/office/officeart/2009/3/layout/StepUpProcess"/>
    <dgm:cxn modelId="{7A976838-537A-48BF-BBB5-540DBD1234E2}" type="presParOf" srcId="{8BAFC634-0949-42C4-A7E1-1600E04ADCB4}" destId="{326821FF-41EF-4921-85F5-29A2A2700726}" srcOrd="0" destOrd="0" presId="urn:microsoft.com/office/officeart/2009/3/layout/StepUpProcess"/>
    <dgm:cxn modelId="{88D259D9-A3A9-4098-BB8A-E4BF3B036811}" type="presParOf" srcId="{8BAFC634-0949-42C4-A7E1-1600E04ADCB4}" destId="{5A6580EA-C15D-4DB1-8114-D0D56C951A7B}" srcOrd="1" destOrd="0" presId="urn:microsoft.com/office/officeart/2009/3/layout/StepUpProcess"/>
    <dgm:cxn modelId="{86C986A1-385F-4CCF-8BF3-6A75959F2CBA}" type="presParOf" srcId="{8BAFC634-0949-42C4-A7E1-1600E04ADCB4}" destId="{D6ADA58F-DF77-438A-A935-2317C937F981}" srcOrd="2" destOrd="0" presId="urn:microsoft.com/office/officeart/2009/3/layout/StepUpProcess"/>
    <dgm:cxn modelId="{6211BDA7-1008-4ECC-A706-D959D5553084}" type="presParOf" srcId="{694259CA-8492-45EC-A029-4AAD16D09248}" destId="{6ACACB80-4BEA-4152-9717-DF08702234D1}" srcOrd="3" destOrd="0" presId="urn:microsoft.com/office/officeart/2009/3/layout/StepUpProcess"/>
    <dgm:cxn modelId="{DC3AFFA8-94F1-466E-939A-6B7E36E20362}" type="presParOf" srcId="{6ACACB80-4BEA-4152-9717-DF08702234D1}" destId="{4BFB6F2E-8820-4F7B-B789-B230E08A4419}" srcOrd="0" destOrd="0" presId="urn:microsoft.com/office/officeart/2009/3/layout/StepUpProcess"/>
    <dgm:cxn modelId="{816D07EE-1658-4C17-8FD4-A9494E15F53D}" type="presParOf" srcId="{694259CA-8492-45EC-A029-4AAD16D09248}" destId="{2E5DB4FB-7907-4096-9030-59A0D6BD5236}" srcOrd="4" destOrd="0" presId="urn:microsoft.com/office/officeart/2009/3/layout/StepUpProcess"/>
    <dgm:cxn modelId="{6D7A5550-C564-41FB-9BF9-E4590C2F61DF}" type="presParOf" srcId="{2E5DB4FB-7907-4096-9030-59A0D6BD5236}" destId="{5AE68C38-9555-4C85-9ED7-F0D0CF860981}" srcOrd="0" destOrd="0" presId="urn:microsoft.com/office/officeart/2009/3/layout/StepUpProcess"/>
    <dgm:cxn modelId="{6E070B14-1FBA-47F5-A87F-F12205A38E11}" type="presParOf" srcId="{2E5DB4FB-7907-4096-9030-59A0D6BD5236}" destId="{3ADE7AEF-0B45-4B6F-860F-1A4324D0B928}" srcOrd="1" destOrd="0" presId="urn:microsoft.com/office/officeart/2009/3/layout/StepUpProcess"/>
    <dgm:cxn modelId="{0EF2AD96-2CB8-4238-B6D3-B85D708CECB9}" type="presParOf" srcId="{2E5DB4FB-7907-4096-9030-59A0D6BD5236}" destId="{18428883-08A9-43FA-8D14-1DDACA7C650C}" srcOrd="2" destOrd="0" presId="urn:microsoft.com/office/officeart/2009/3/layout/StepUpProcess"/>
    <dgm:cxn modelId="{5CAE1DD7-E0E3-45FE-9027-CB38EAC630D4}" type="presParOf" srcId="{694259CA-8492-45EC-A029-4AAD16D09248}" destId="{402DB53F-5EA3-46D3-B800-E3E745D26F43}" srcOrd="5" destOrd="0" presId="urn:microsoft.com/office/officeart/2009/3/layout/StepUpProcess"/>
    <dgm:cxn modelId="{052B998A-B0C6-4A1C-BF94-A78153F0D8F1}" type="presParOf" srcId="{402DB53F-5EA3-46D3-B800-E3E745D26F43}" destId="{EE3212CD-39C3-4ED1-A582-AE9E875E22A6}" srcOrd="0" destOrd="0" presId="urn:microsoft.com/office/officeart/2009/3/layout/StepUpProcess"/>
    <dgm:cxn modelId="{2B5873EF-9920-4EA8-BDE4-A203BAFBA057}" type="presParOf" srcId="{694259CA-8492-45EC-A029-4AAD16D09248}" destId="{F7BB9D7A-508A-4CA2-934C-EAE9791DD6A6}" srcOrd="6" destOrd="0" presId="urn:microsoft.com/office/officeart/2009/3/layout/StepUpProcess"/>
    <dgm:cxn modelId="{B38C668D-B41A-4A7B-82A2-583A1FDCFF24}" type="presParOf" srcId="{F7BB9D7A-508A-4CA2-934C-EAE9791DD6A6}" destId="{CA862602-DADF-4CC7-8550-5D2F926A4B9C}" srcOrd="0" destOrd="0" presId="urn:microsoft.com/office/officeart/2009/3/layout/StepUpProcess"/>
    <dgm:cxn modelId="{6DD767D2-C9C1-4F03-87E0-F9FC358756DD}" type="presParOf" srcId="{F7BB9D7A-508A-4CA2-934C-EAE9791DD6A6}" destId="{78D90106-82F2-40FF-92CC-5813E4A7440D}" srcOrd="1" destOrd="0" presId="urn:microsoft.com/office/officeart/2009/3/layout/StepUpProcess"/>
    <dgm:cxn modelId="{34FDD460-91AA-4D8E-9DE0-9BC160B75843}" type="presParOf" srcId="{F7BB9D7A-508A-4CA2-934C-EAE9791DD6A6}" destId="{AEC8BE0A-F9D3-43A8-ABB6-327983325C12}" srcOrd="2" destOrd="0" presId="urn:microsoft.com/office/officeart/2009/3/layout/StepUpProcess"/>
    <dgm:cxn modelId="{A4BB64A5-D197-4290-BE3D-E79DD74C96F1}" type="presParOf" srcId="{694259CA-8492-45EC-A029-4AAD16D09248}" destId="{B1DAD0D5-65AF-4A39-9DF7-F1FB4B8BC6DA}" srcOrd="7" destOrd="0" presId="urn:microsoft.com/office/officeart/2009/3/layout/StepUpProcess"/>
    <dgm:cxn modelId="{7DB1AC59-6AD4-4248-AFD9-49628E745525}" type="presParOf" srcId="{B1DAD0D5-65AF-4A39-9DF7-F1FB4B8BC6DA}" destId="{863A3ED1-CBEB-4EBF-87B5-2C3DDF86221F}" srcOrd="0" destOrd="0" presId="urn:microsoft.com/office/officeart/2009/3/layout/StepUpProcess"/>
    <dgm:cxn modelId="{71B8A9E2-3065-4105-AD35-90E925745669}" type="presParOf" srcId="{694259CA-8492-45EC-A029-4AAD16D09248}" destId="{7FFF441A-5529-4CF3-9A12-EBDB279821AB}" srcOrd="8" destOrd="0" presId="urn:microsoft.com/office/officeart/2009/3/layout/StepUpProcess"/>
    <dgm:cxn modelId="{DAE46FB9-6396-4019-B3F8-6DD3F76E3FBD}" type="presParOf" srcId="{7FFF441A-5529-4CF3-9A12-EBDB279821AB}" destId="{E20B9844-584A-436F-A877-34BBF19C954F}" srcOrd="0" destOrd="0" presId="urn:microsoft.com/office/officeart/2009/3/layout/StepUpProcess"/>
    <dgm:cxn modelId="{DBC22951-79D3-4C5E-9013-135A4402FBF5}" type="presParOf" srcId="{7FFF441A-5529-4CF3-9A12-EBDB279821AB}" destId="{9ABA1F8C-35CF-43E1-9A32-9B1813DD56D1}" srcOrd="1" destOrd="0" presId="urn:microsoft.com/office/officeart/2009/3/layout/StepUpProcess"/>
    <dgm:cxn modelId="{4F329FF8-DA78-481E-A23E-E6CAA097CF9B}" type="presParOf" srcId="{7FFF441A-5529-4CF3-9A12-EBDB279821AB}" destId="{263B9707-36D6-4EB1-8381-C05AAB17C14C}" srcOrd="2" destOrd="0" presId="urn:microsoft.com/office/officeart/2009/3/layout/StepUpProcess"/>
    <dgm:cxn modelId="{EA72AE84-5E6B-47AC-AC0B-A242D9819412}" type="presParOf" srcId="{694259CA-8492-45EC-A029-4AAD16D09248}" destId="{33F37CF7-451D-405C-A163-5694D0F2F725}" srcOrd="9" destOrd="0" presId="urn:microsoft.com/office/officeart/2009/3/layout/StepUpProcess"/>
    <dgm:cxn modelId="{402571FB-2B12-4A34-90D1-024122FCE626}" type="presParOf" srcId="{33F37CF7-451D-405C-A163-5694D0F2F725}" destId="{9AA81930-344C-4017-9FB0-5D070E57C675}" srcOrd="0" destOrd="0" presId="urn:microsoft.com/office/officeart/2009/3/layout/StepUpProcess"/>
    <dgm:cxn modelId="{E52CA64D-D068-42C5-868E-35B05CFA0BEF}" type="presParOf" srcId="{694259CA-8492-45EC-A029-4AAD16D09248}" destId="{9D5B2D68-98A5-4323-9A30-A7888F9A52CE}" srcOrd="10" destOrd="0" presId="urn:microsoft.com/office/officeart/2009/3/layout/StepUpProcess"/>
    <dgm:cxn modelId="{21AB886A-DF58-411E-B4A9-F04DC650F88F}" type="presParOf" srcId="{9D5B2D68-98A5-4323-9A30-A7888F9A52CE}" destId="{90514ABF-B396-4468-B5FB-A9D58F3966B7}" srcOrd="0" destOrd="0" presId="urn:microsoft.com/office/officeart/2009/3/layout/StepUpProcess"/>
    <dgm:cxn modelId="{055F5D10-9F1C-4F08-9994-88C535AB7F53}" type="presParOf" srcId="{9D5B2D68-98A5-4323-9A30-A7888F9A52CE}" destId="{B230D445-52E1-45A1-9651-63C03D1CAF25}" srcOrd="1" destOrd="0" presId="urn:microsoft.com/office/officeart/2009/3/layout/StepUp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DFFB9D-EADD-455C-AF05-34B475F02375}">
      <dsp:nvSpPr>
        <dsp:cNvPr id="0" name=""/>
        <dsp:cNvSpPr/>
      </dsp:nvSpPr>
      <dsp:spPr>
        <a:xfrm rot="5400000">
          <a:off x="249038" y="2518755"/>
          <a:ext cx="746265" cy="1241768"/>
        </a:xfrm>
        <a:prstGeom prst="corner">
          <a:avLst>
            <a:gd name="adj1" fmla="val 16120"/>
            <a:gd name="adj2" fmla="val 16110"/>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6D7267-2AA5-46A6-9BCE-363CCDEB18CC}">
      <dsp:nvSpPr>
        <dsp:cNvPr id="0" name=""/>
        <dsp:cNvSpPr/>
      </dsp:nvSpPr>
      <dsp:spPr>
        <a:xfrm>
          <a:off x="124468" y="2889776"/>
          <a:ext cx="1121075" cy="982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defRPr cap="all"/>
          </a:pPr>
          <a:r>
            <a:rPr lang="en-US" sz="1000" kern="1200" baseline="0" dirty="0"/>
            <a:t>objectives  </a:t>
          </a:r>
          <a:endParaRPr lang="en-US" sz="1000" kern="1200" dirty="0"/>
        </a:p>
      </dsp:txBody>
      <dsp:txXfrm>
        <a:off x="124468" y="2889776"/>
        <a:ext cx="1121075" cy="982688"/>
      </dsp:txXfrm>
    </dsp:sp>
    <dsp:sp modelId="{C43D7F08-0CBC-4B91-B7F8-7538D550EF36}">
      <dsp:nvSpPr>
        <dsp:cNvPr id="0" name=""/>
        <dsp:cNvSpPr/>
      </dsp:nvSpPr>
      <dsp:spPr>
        <a:xfrm>
          <a:off x="1034019" y="2427335"/>
          <a:ext cx="211523" cy="211523"/>
        </a:xfrm>
        <a:prstGeom prst="triangle">
          <a:avLst>
            <a:gd name="adj" fmla="val 100000"/>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6821FF-41EF-4921-85F5-29A2A2700726}">
      <dsp:nvSpPr>
        <dsp:cNvPr id="0" name=""/>
        <dsp:cNvSpPr/>
      </dsp:nvSpPr>
      <dsp:spPr>
        <a:xfrm rot="5400000">
          <a:off x="1621453" y="2179150"/>
          <a:ext cx="746265" cy="1241768"/>
        </a:xfrm>
        <a:prstGeom prst="corner">
          <a:avLst>
            <a:gd name="adj1" fmla="val 16120"/>
            <a:gd name="adj2" fmla="val 16110"/>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6580EA-C15D-4DB1-8114-D0D56C951A7B}">
      <dsp:nvSpPr>
        <dsp:cNvPr id="0" name=""/>
        <dsp:cNvSpPr/>
      </dsp:nvSpPr>
      <dsp:spPr>
        <a:xfrm>
          <a:off x="1496883" y="2550171"/>
          <a:ext cx="1121075" cy="982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defRPr cap="all"/>
          </a:pPr>
          <a:r>
            <a:rPr lang="en-US" sz="1000" kern="1200" dirty="0"/>
            <a:t>Data set </a:t>
          </a:r>
        </a:p>
      </dsp:txBody>
      <dsp:txXfrm>
        <a:off x="1496883" y="2550171"/>
        <a:ext cx="1121075" cy="982688"/>
      </dsp:txXfrm>
    </dsp:sp>
    <dsp:sp modelId="{D6ADA58F-DF77-438A-A935-2317C937F981}">
      <dsp:nvSpPr>
        <dsp:cNvPr id="0" name=""/>
        <dsp:cNvSpPr/>
      </dsp:nvSpPr>
      <dsp:spPr>
        <a:xfrm>
          <a:off x="2406435" y="2087729"/>
          <a:ext cx="211523" cy="211523"/>
        </a:xfrm>
        <a:prstGeom prst="triangle">
          <a:avLst>
            <a:gd name="adj" fmla="val 100000"/>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E68C38-9555-4C85-9ED7-F0D0CF860981}">
      <dsp:nvSpPr>
        <dsp:cNvPr id="0" name=""/>
        <dsp:cNvSpPr/>
      </dsp:nvSpPr>
      <dsp:spPr>
        <a:xfrm rot="5400000">
          <a:off x="2993869" y="1839544"/>
          <a:ext cx="746265" cy="1241768"/>
        </a:xfrm>
        <a:prstGeom prst="corner">
          <a:avLst>
            <a:gd name="adj1" fmla="val 16120"/>
            <a:gd name="adj2" fmla="val 16110"/>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DE7AEF-0B45-4B6F-860F-1A4324D0B928}">
      <dsp:nvSpPr>
        <dsp:cNvPr id="0" name=""/>
        <dsp:cNvSpPr/>
      </dsp:nvSpPr>
      <dsp:spPr>
        <a:xfrm>
          <a:off x="2869298" y="2210565"/>
          <a:ext cx="1121075" cy="982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defRPr cap="all"/>
          </a:pPr>
          <a:r>
            <a:rPr lang="en-US" sz="1000" kern="1200" dirty="0"/>
            <a:t>Visualization</a:t>
          </a:r>
        </a:p>
      </dsp:txBody>
      <dsp:txXfrm>
        <a:off x="2869298" y="2210565"/>
        <a:ext cx="1121075" cy="982688"/>
      </dsp:txXfrm>
    </dsp:sp>
    <dsp:sp modelId="{18428883-08A9-43FA-8D14-1DDACA7C650C}">
      <dsp:nvSpPr>
        <dsp:cNvPr id="0" name=""/>
        <dsp:cNvSpPr/>
      </dsp:nvSpPr>
      <dsp:spPr>
        <a:xfrm>
          <a:off x="3778850" y="1748124"/>
          <a:ext cx="211523" cy="211523"/>
        </a:xfrm>
        <a:prstGeom prst="triangle">
          <a:avLst>
            <a:gd name="adj" fmla="val 100000"/>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862602-DADF-4CC7-8550-5D2F926A4B9C}">
      <dsp:nvSpPr>
        <dsp:cNvPr id="0" name=""/>
        <dsp:cNvSpPr/>
      </dsp:nvSpPr>
      <dsp:spPr>
        <a:xfrm rot="5400000">
          <a:off x="4366284" y="1499939"/>
          <a:ext cx="746265" cy="1241768"/>
        </a:xfrm>
        <a:prstGeom prst="corner">
          <a:avLst>
            <a:gd name="adj1" fmla="val 16120"/>
            <a:gd name="adj2" fmla="val 16110"/>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D90106-82F2-40FF-92CC-5813E4A7440D}">
      <dsp:nvSpPr>
        <dsp:cNvPr id="0" name=""/>
        <dsp:cNvSpPr/>
      </dsp:nvSpPr>
      <dsp:spPr>
        <a:xfrm>
          <a:off x="4241714" y="1870960"/>
          <a:ext cx="1121075" cy="982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defRPr cap="all"/>
          </a:pPr>
          <a:r>
            <a:rPr lang="en-US" sz="1000" kern="1200" dirty="0"/>
            <a:t>Dashboard</a:t>
          </a:r>
        </a:p>
      </dsp:txBody>
      <dsp:txXfrm>
        <a:off x="4241714" y="1870960"/>
        <a:ext cx="1121075" cy="982688"/>
      </dsp:txXfrm>
    </dsp:sp>
    <dsp:sp modelId="{AEC8BE0A-F9D3-43A8-ABB6-327983325C12}">
      <dsp:nvSpPr>
        <dsp:cNvPr id="0" name=""/>
        <dsp:cNvSpPr/>
      </dsp:nvSpPr>
      <dsp:spPr>
        <a:xfrm>
          <a:off x="5151265" y="1408518"/>
          <a:ext cx="211523" cy="211523"/>
        </a:xfrm>
        <a:prstGeom prst="triangle">
          <a:avLst>
            <a:gd name="adj" fmla="val 100000"/>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0B9844-584A-436F-A877-34BBF19C954F}">
      <dsp:nvSpPr>
        <dsp:cNvPr id="0" name=""/>
        <dsp:cNvSpPr/>
      </dsp:nvSpPr>
      <dsp:spPr>
        <a:xfrm rot="5400000">
          <a:off x="5738699" y="1160333"/>
          <a:ext cx="746265" cy="1241768"/>
        </a:xfrm>
        <a:prstGeom prst="corner">
          <a:avLst>
            <a:gd name="adj1" fmla="val 16120"/>
            <a:gd name="adj2" fmla="val 16110"/>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BA1F8C-35CF-43E1-9A32-9B1813DD56D1}">
      <dsp:nvSpPr>
        <dsp:cNvPr id="0" name=""/>
        <dsp:cNvSpPr/>
      </dsp:nvSpPr>
      <dsp:spPr>
        <a:xfrm>
          <a:off x="5614129" y="1531354"/>
          <a:ext cx="1121075" cy="982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defRPr cap="all"/>
          </a:pPr>
          <a:r>
            <a:rPr lang="en-US" sz="1000" kern="1200" dirty="0"/>
            <a:t>Challenges</a:t>
          </a:r>
        </a:p>
      </dsp:txBody>
      <dsp:txXfrm>
        <a:off x="5614129" y="1531354"/>
        <a:ext cx="1121075" cy="982688"/>
      </dsp:txXfrm>
    </dsp:sp>
    <dsp:sp modelId="{263B9707-36D6-4EB1-8381-C05AAB17C14C}">
      <dsp:nvSpPr>
        <dsp:cNvPr id="0" name=""/>
        <dsp:cNvSpPr/>
      </dsp:nvSpPr>
      <dsp:spPr>
        <a:xfrm>
          <a:off x="6523681" y="1068913"/>
          <a:ext cx="211523" cy="211523"/>
        </a:xfrm>
        <a:prstGeom prst="triangle">
          <a:avLst>
            <a:gd name="adj" fmla="val 100000"/>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514ABF-B396-4468-B5FB-A9D58F3966B7}">
      <dsp:nvSpPr>
        <dsp:cNvPr id="0" name=""/>
        <dsp:cNvSpPr/>
      </dsp:nvSpPr>
      <dsp:spPr>
        <a:xfrm rot="5400000">
          <a:off x="7111114" y="820728"/>
          <a:ext cx="746265" cy="1241768"/>
        </a:xfrm>
        <a:prstGeom prst="corner">
          <a:avLst>
            <a:gd name="adj1" fmla="val 16120"/>
            <a:gd name="adj2" fmla="val 16110"/>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30D445-52E1-45A1-9651-63C03D1CAF25}">
      <dsp:nvSpPr>
        <dsp:cNvPr id="0" name=""/>
        <dsp:cNvSpPr/>
      </dsp:nvSpPr>
      <dsp:spPr>
        <a:xfrm>
          <a:off x="6986544" y="1191749"/>
          <a:ext cx="1121075" cy="982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defRPr cap="all"/>
          </a:pPr>
          <a:r>
            <a:rPr lang="en-US" sz="1000" kern="1200" dirty="0"/>
            <a:t>Conclusion </a:t>
          </a:r>
        </a:p>
        <a:p>
          <a:pPr marL="0" lvl="0" indent="0" algn="l" defTabSz="444500">
            <a:lnSpc>
              <a:spcPct val="90000"/>
            </a:lnSpc>
            <a:spcBef>
              <a:spcPct val="0"/>
            </a:spcBef>
            <a:spcAft>
              <a:spcPct val="35000"/>
            </a:spcAft>
            <a:buNone/>
            <a:defRPr cap="all"/>
          </a:pPr>
          <a:endParaRPr lang="en-US" sz="1000" kern="1200" dirty="0"/>
        </a:p>
      </dsp:txBody>
      <dsp:txXfrm>
        <a:off x="6986544" y="1191749"/>
        <a:ext cx="1121075" cy="982688"/>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4/8/2025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4/8/2025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Two cute robots">
            <a:extLst>
              <a:ext uri="{FF2B5EF4-FFF2-40B4-BE49-F238E27FC236}">
                <a16:creationId xmlns:a16="http://schemas.microsoft.com/office/drawing/2014/main" id="{97D16C32-A894-3F54-40C3-74EE451C6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976"/>
            <a:ext cx="12192000" cy="7100595"/>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430116" y="589147"/>
            <a:ext cx="9440034" cy="2648381"/>
          </a:xfrm>
        </p:spPr>
        <p:txBody>
          <a:bodyPr>
            <a:normAutofit/>
          </a:bodyPr>
          <a:lstStyle/>
          <a:p>
            <a:r>
              <a:rPr lang="en-US" sz="7200" dirty="0">
                <a:solidFill>
                  <a:schemeClr val="accent3">
                    <a:lumMod val="50000"/>
                  </a:schemeClr>
                </a:solidFill>
              </a:rPr>
              <a:t>AI Global Impact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430116" y="3108216"/>
            <a:ext cx="9440034" cy="1397951"/>
          </a:xfrm>
        </p:spPr>
        <p:txBody>
          <a:bodyPr>
            <a:normAutofit/>
          </a:bodyPr>
          <a:lstStyle/>
          <a:p>
            <a:r>
              <a:rPr lang="en-US" sz="2800" dirty="0">
                <a:solidFill>
                  <a:schemeClr val="accent4">
                    <a:lumMod val="75000"/>
                  </a:schemeClr>
                </a:solidFill>
              </a:rPr>
              <a:t>Nithyasri Ramdas</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E2E032DC-AF8A-ABA6-80BC-3625462FA32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765B354-D3D4-100F-BF39-B360DAC8E7B7}"/>
              </a:ext>
            </a:extLst>
          </p:cNvPr>
          <p:cNvSpPr>
            <a:spLocks noGrp="1"/>
          </p:cNvSpPr>
          <p:nvPr>
            <p:ph type="title"/>
          </p:nvPr>
        </p:nvSpPr>
        <p:spPr>
          <a:xfrm>
            <a:off x="913795" y="609600"/>
            <a:ext cx="10353762" cy="435429"/>
          </a:xfrm>
        </p:spPr>
        <p:txBody>
          <a:bodyPr>
            <a:normAutofit fontScale="90000"/>
          </a:bodyPr>
          <a:lstStyle/>
          <a:p>
            <a:r>
              <a:rPr lang="en-US" dirty="0">
                <a:solidFill>
                  <a:schemeClr val="accent5">
                    <a:lumMod val="50000"/>
                  </a:schemeClr>
                </a:solidFill>
              </a:rPr>
              <a:t>Dashboard</a:t>
            </a:r>
            <a:r>
              <a:rPr lang="en-US" dirty="0"/>
              <a:t> </a:t>
            </a:r>
            <a:endParaRPr lang="en-IN" dirty="0"/>
          </a:p>
        </p:txBody>
      </p:sp>
      <p:pic>
        <p:nvPicPr>
          <p:cNvPr id="3" name="Picture 2">
            <a:extLst>
              <a:ext uri="{FF2B5EF4-FFF2-40B4-BE49-F238E27FC236}">
                <a16:creationId xmlns:a16="http://schemas.microsoft.com/office/drawing/2014/main" id="{6A857655-C617-DDEF-A3C8-C26ACE5085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656" y="1371253"/>
            <a:ext cx="8620687" cy="4877147"/>
          </a:xfrm>
          <a:prstGeom prst="rect">
            <a:avLst/>
          </a:prstGeom>
        </p:spPr>
      </p:pic>
    </p:spTree>
    <p:extLst>
      <p:ext uri="{BB962C8B-B14F-4D97-AF65-F5344CB8AC3E}">
        <p14:creationId xmlns:p14="http://schemas.microsoft.com/office/powerpoint/2010/main" val="240315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A3C9C49D-F30E-2A6E-E6B9-FE18C86EA1B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0B46686-ECA7-1EA7-2874-A079015D4B05}"/>
              </a:ext>
            </a:extLst>
          </p:cNvPr>
          <p:cNvSpPr>
            <a:spLocks noGrp="1"/>
          </p:cNvSpPr>
          <p:nvPr>
            <p:ph type="title"/>
          </p:nvPr>
        </p:nvSpPr>
        <p:spPr>
          <a:xfrm>
            <a:off x="913795" y="609600"/>
            <a:ext cx="10353762" cy="435429"/>
          </a:xfrm>
        </p:spPr>
        <p:txBody>
          <a:bodyPr>
            <a:normAutofit fontScale="90000"/>
          </a:bodyPr>
          <a:lstStyle/>
          <a:p>
            <a:r>
              <a:rPr lang="en-US" dirty="0">
                <a:solidFill>
                  <a:schemeClr val="accent5">
                    <a:lumMod val="50000"/>
                  </a:schemeClr>
                </a:solidFill>
              </a:rPr>
              <a:t>Dashboard </a:t>
            </a:r>
            <a:endParaRPr lang="en-IN" dirty="0">
              <a:solidFill>
                <a:schemeClr val="accent5">
                  <a:lumMod val="50000"/>
                </a:schemeClr>
              </a:solidFill>
            </a:endParaRPr>
          </a:p>
        </p:txBody>
      </p:sp>
      <p:pic>
        <p:nvPicPr>
          <p:cNvPr id="3" name="Picture 2">
            <a:extLst>
              <a:ext uri="{FF2B5EF4-FFF2-40B4-BE49-F238E27FC236}">
                <a16:creationId xmlns:a16="http://schemas.microsoft.com/office/drawing/2014/main" id="{11092381-9381-3B6D-5373-FBF0C4370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1572" y="1386015"/>
            <a:ext cx="8141081" cy="4622900"/>
          </a:xfrm>
          <a:prstGeom prst="rect">
            <a:avLst/>
          </a:prstGeom>
        </p:spPr>
      </p:pic>
    </p:spTree>
    <p:extLst>
      <p:ext uri="{BB962C8B-B14F-4D97-AF65-F5344CB8AC3E}">
        <p14:creationId xmlns:p14="http://schemas.microsoft.com/office/powerpoint/2010/main" val="3903529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4076D7BB-8690-D073-15E4-30106BC081F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B7072C2-9C57-E0F1-9A26-062425C863FD}"/>
              </a:ext>
            </a:extLst>
          </p:cNvPr>
          <p:cNvSpPr>
            <a:spLocks noGrp="1"/>
          </p:cNvSpPr>
          <p:nvPr>
            <p:ph type="title"/>
          </p:nvPr>
        </p:nvSpPr>
        <p:spPr>
          <a:xfrm>
            <a:off x="919119" y="814874"/>
            <a:ext cx="10353762" cy="435429"/>
          </a:xfrm>
        </p:spPr>
        <p:txBody>
          <a:bodyPr>
            <a:normAutofit fontScale="90000"/>
          </a:bodyPr>
          <a:lstStyle/>
          <a:p>
            <a:r>
              <a:rPr lang="en-US" dirty="0">
                <a:solidFill>
                  <a:schemeClr val="accent5">
                    <a:lumMod val="50000"/>
                  </a:schemeClr>
                </a:solidFill>
              </a:rPr>
              <a:t>Challenges</a:t>
            </a:r>
            <a:r>
              <a:rPr lang="en-US" dirty="0"/>
              <a:t> </a:t>
            </a:r>
            <a:r>
              <a:rPr lang="en-US" dirty="0">
                <a:solidFill>
                  <a:schemeClr val="accent5">
                    <a:lumMod val="50000"/>
                  </a:schemeClr>
                </a:solidFill>
              </a:rPr>
              <a:t>faced</a:t>
            </a:r>
            <a:r>
              <a:rPr lang="en-US" dirty="0"/>
              <a:t> </a:t>
            </a:r>
            <a:endParaRPr lang="en-IN" dirty="0"/>
          </a:p>
        </p:txBody>
      </p:sp>
      <p:sp>
        <p:nvSpPr>
          <p:cNvPr id="2" name="TextBox 1">
            <a:extLst>
              <a:ext uri="{FF2B5EF4-FFF2-40B4-BE49-F238E27FC236}">
                <a16:creationId xmlns:a16="http://schemas.microsoft.com/office/drawing/2014/main" id="{8024A9B2-30D2-E0D1-D276-082E7868DA80}"/>
              </a:ext>
            </a:extLst>
          </p:cNvPr>
          <p:cNvSpPr txBox="1"/>
          <p:nvPr/>
        </p:nvSpPr>
        <p:spPr>
          <a:xfrm>
            <a:off x="1728615" y="2828835"/>
            <a:ext cx="9171991" cy="1200329"/>
          </a:xfrm>
          <a:prstGeom prst="rect">
            <a:avLst/>
          </a:prstGeom>
          <a:noFill/>
        </p:spPr>
        <p:txBody>
          <a:bodyPr wrap="square" rtlCol="0">
            <a:spAutoFit/>
          </a:bodyPr>
          <a:lstStyle/>
          <a:p>
            <a:r>
              <a:rPr lang="en-US" dirty="0"/>
              <a:t>During the "AI Global Impact" project, one major challenge was sourcing authentic and diverse data across countries and industries. Visualizing abstract AI concepts and ensuring balanced, unbiased interpretation of both positive and negative impacts required careful metric selection, thoughtful storytelling, and creative design in Tableau.</a:t>
            </a:r>
          </a:p>
        </p:txBody>
      </p:sp>
    </p:spTree>
    <p:extLst>
      <p:ext uri="{BB962C8B-B14F-4D97-AF65-F5344CB8AC3E}">
        <p14:creationId xmlns:p14="http://schemas.microsoft.com/office/powerpoint/2010/main" val="337831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2F4FCC7D-28CD-338D-0531-D7BD95A04C3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DE354B7-1142-83DF-A5E0-615C83D87035}"/>
              </a:ext>
            </a:extLst>
          </p:cNvPr>
          <p:cNvSpPr>
            <a:spLocks noGrp="1"/>
          </p:cNvSpPr>
          <p:nvPr>
            <p:ph type="title"/>
          </p:nvPr>
        </p:nvSpPr>
        <p:spPr>
          <a:xfrm>
            <a:off x="919119" y="814874"/>
            <a:ext cx="10353762" cy="435429"/>
          </a:xfrm>
        </p:spPr>
        <p:txBody>
          <a:bodyPr>
            <a:normAutofit fontScale="90000"/>
          </a:bodyPr>
          <a:lstStyle/>
          <a:p>
            <a:r>
              <a:rPr lang="en-US" dirty="0">
                <a:solidFill>
                  <a:schemeClr val="accent5">
                    <a:lumMod val="50000"/>
                  </a:schemeClr>
                </a:solidFill>
              </a:rPr>
              <a:t>Conclusion </a:t>
            </a:r>
            <a:endParaRPr lang="en-IN" dirty="0"/>
          </a:p>
        </p:txBody>
      </p:sp>
      <p:sp>
        <p:nvSpPr>
          <p:cNvPr id="2" name="TextBox 1">
            <a:extLst>
              <a:ext uri="{FF2B5EF4-FFF2-40B4-BE49-F238E27FC236}">
                <a16:creationId xmlns:a16="http://schemas.microsoft.com/office/drawing/2014/main" id="{45913CFD-F6B0-331A-D33F-FF2A128F0EB4}"/>
              </a:ext>
            </a:extLst>
          </p:cNvPr>
          <p:cNvSpPr txBox="1"/>
          <p:nvPr/>
        </p:nvSpPr>
        <p:spPr>
          <a:xfrm>
            <a:off x="1728615" y="2828835"/>
            <a:ext cx="9171991" cy="1477328"/>
          </a:xfrm>
          <a:prstGeom prst="rect">
            <a:avLst/>
          </a:prstGeom>
          <a:noFill/>
        </p:spPr>
        <p:txBody>
          <a:bodyPr wrap="square" rtlCol="0">
            <a:spAutoFit/>
          </a:bodyPr>
          <a:lstStyle/>
          <a:p>
            <a:r>
              <a:rPr lang="en-US" dirty="0"/>
              <a:t>The </a:t>
            </a:r>
            <a:r>
              <a:rPr lang="en-US" i="1" dirty="0"/>
              <a:t>AI Global Impact</a:t>
            </a:r>
            <a:r>
              <a:rPr lang="en-US" dirty="0"/>
              <a:t> project helped uncover how artificial intelligence is influencing different parts of the world in unique ways. Using Tableau, we visualized key trends in AI adoption, regional growth, and emerging challenges. The project highlights the importance of using AI responsibly and</a:t>
            </a:r>
          </a:p>
          <a:p>
            <a:r>
              <a:rPr lang="en-US" dirty="0"/>
              <a:t>ensuring that its benefits are shared fairly across all regions and sectors.</a:t>
            </a:r>
          </a:p>
          <a:p>
            <a:endParaRPr lang="en-US" dirty="0"/>
          </a:p>
        </p:txBody>
      </p:sp>
    </p:spTree>
    <p:extLst>
      <p:ext uri="{BB962C8B-B14F-4D97-AF65-F5344CB8AC3E}">
        <p14:creationId xmlns:p14="http://schemas.microsoft.com/office/powerpoint/2010/main" val="3853741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F876FACE-CD8E-6B63-51D0-0F713B11639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5E1A582-C604-4B15-1732-156D60F51A4E}"/>
              </a:ext>
            </a:extLst>
          </p:cNvPr>
          <p:cNvSpPr>
            <a:spLocks noGrp="1"/>
          </p:cNvSpPr>
          <p:nvPr>
            <p:ph type="title"/>
          </p:nvPr>
        </p:nvSpPr>
        <p:spPr>
          <a:xfrm>
            <a:off x="667193" y="2993571"/>
            <a:ext cx="10353762" cy="435429"/>
          </a:xfrm>
        </p:spPr>
        <p:txBody>
          <a:bodyPr>
            <a:normAutofit fontScale="90000"/>
          </a:bodyPr>
          <a:lstStyle/>
          <a:p>
            <a:r>
              <a:rPr lang="en-US" dirty="0">
                <a:solidFill>
                  <a:schemeClr val="accent5">
                    <a:lumMod val="50000"/>
                  </a:schemeClr>
                </a:solidFill>
              </a:rPr>
              <a:t>THANK YOU </a:t>
            </a:r>
            <a:endParaRPr lang="en-IN" dirty="0"/>
          </a:p>
        </p:txBody>
      </p:sp>
    </p:spTree>
    <p:extLst>
      <p:ext uri="{BB962C8B-B14F-4D97-AF65-F5344CB8AC3E}">
        <p14:creationId xmlns:p14="http://schemas.microsoft.com/office/powerpoint/2010/main" val="761475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solidFill>
                  <a:schemeClr val="accent5">
                    <a:lumMod val="50000"/>
                  </a:schemeClr>
                </a:solidFill>
              </a:rPr>
              <a:t>Index</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709257613"/>
              </p:ext>
            </p:extLst>
          </p:nvPr>
        </p:nvGraphicFramePr>
        <p:xfrm>
          <a:off x="5429812" y="4356617"/>
          <a:ext cx="6112156" cy="21596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Content Placeholder 2">
            <a:extLst>
              <a:ext uri="{FF2B5EF4-FFF2-40B4-BE49-F238E27FC236}">
                <a16:creationId xmlns:a16="http://schemas.microsoft.com/office/drawing/2014/main" id="{64708877-408A-21E6-F696-B7F148A6E80F}"/>
              </a:ext>
            </a:extLst>
          </p:cNvPr>
          <p:cNvGraphicFramePr>
            <a:graphicFrameLocks/>
          </p:cNvGraphicFramePr>
          <p:nvPr>
            <p:extLst>
              <p:ext uri="{D42A27DB-BD31-4B8C-83A1-F6EECF244321}">
                <p14:modId xmlns:p14="http://schemas.microsoft.com/office/powerpoint/2010/main" val="3834115061"/>
              </p:ext>
            </p:extLst>
          </p:nvPr>
        </p:nvGraphicFramePr>
        <p:xfrm>
          <a:off x="1912170" y="1982368"/>
          <a:ext cx="8108907" cy="494094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Rectangle 7">
            <a:extLst>
              <a:ext uri="{FF2B5EF4-FFF2-40B4-BE49-F238E27FC236}">
                <a16:creationId xmlns:a16="http://schemas.microsoft.com/office/drawing/2014/main" id="{8C60EAD2-C0B7-18C5-3DBB-4F138D513D4D}"/>
              </a:ext>
            </a:extLst>
          </p:cNvPr>
          <p:cNvSpPr/>
          <p:nvPr/>
        </p:nvSpPr>
        <p:spPr>
          <a:xfrm>
            <a:off x="1912170" y="4198776"/>
            <a:ext cx="532450" cy="3825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6D55CAE4-157E-3D6A-7DE0-00EB1035F643}"/>
              </a:ext>
            </a:extLst>
          </p:cNvPr>
          <p:cNvSpPr/>
          <p:nvPr/>
        </p:nvSpPr>
        <p:spPr>
          <a:xfrm>
            <a:off x="3286881" y="3816221"/>
            <a:ext cx="532450" cy="3825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4B0DACE2-325A-ED17-AD8A-1D0D352996F7}"/>
              </a:ext>
            </a:extLst>
          </p:cNvPr>
          <p:cNvSpPr/>
          <p:nvPr/>
        </p:nvSpPr>
        <p:spPr>
          <a:xfrm>
            <a:off x="8799554" y="2536371"/>
            <a:ext cx="532450" cy="3825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06</a:t>
            </a:r>
            <a:endParaRPr lang="en-IN" dirty="0"/>
          </a:p>
        </p:txBody>
      </p:sp>
      <p:sp>
        <p:nvSpPr>
          <p:cNvPr id="11" name="Rectangle 10">
            <a:extLst>
              <a:ext uri="{FF2B5EF4-FFF2-40B4-BE49-F238E27FC236}">
                <a16:creationId xmlns:a16="http://schemas.microsoft.com/office/drawing/2014/main" id="{25D09E94-B10A-B049-E2D3-392497DC3215}"/>
              </a:ext>
            </a:extLst>
          </p:cNvPr>
          <p:cNvSpPr/>
          <p:nvPr/>
        </p:nvSpPr>
        <p:spPr>
          <a:xfrm>
            <a:off x="7395352" y="2841560"/>
            <a:ext cx="532450" cy="3825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05</a:t>
            </a:r>
            <a:endParaRPr lang="en-IN" dirty="0"/>
          </a:p>
        </p:txBody>
      </p:sp>
      <p:sp>
        <p:nvSpPr>
          <p:cNvPr id="12" name="Rectangle 11">
            <a:extLst>
              <a:ext uri="{FF2B5EF4-FFF2-40B4-BE49-F238E27FC236}">
                <a16:creationId xmlns:a16="http://schemas.microsoft.com/office/drawing/2014/main" id="{BFE9A985-E9FF-7AE3-228B-C1DB67594656}"/>
              </a:ext>
            </a:extLst>
          </p:cNvPr>
          <p:cNvSpPr/>
          <p:nvPr/>
        </p:nvSpPr>
        <p:spPr>
          <a:xfrm>
            <a:off x="6028472" y="3147527"/>
            <a:ext cx="532450" cy="3825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04</a:t>
            </a:r>
            <a:endParaRPr lang="en-IN" dirty="0"/>
          </a:p>
        </p:txBody>
      </p:sp>
      <p:sp>
        <p:nvSpPr>
          <p:cNvPr id="13" name="Rectangle 12">
            <a:extLst>
              <a:ext uri="{FF2B5EF4-FFF2-40B4-BE49-F238E27FC236}">
                <a16:creationId xmlns:a16="http://schemas.microsoft.com/office/drawing/2014/main" id="{EF35FF40-BAB5-534A-2A20-BB573EB39C51}"/>
              </a:ext>
            </a:extLst>
          </p:cNvPr>
          <p:cNvSpPr/>
          <p:nvPr/>
        </p:nvSpPr>
        <p:spPr>
          <a:xfrm>
            <a:off x="4661592" y="3530082"/>
            <a:ext cx="532450" cy="3825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03</a:t>
            </a:r>
            <a:endParaRPr lang="en-IN" dirty="0"/>
          </a:p>
        </p:txBody>
      </p:sp>
      <p:sp>
        <p:nvSpPr>
          <p:cNvPr id="14" name="TextBox 13">
            <a:extLst>
              <a:ext uri="{FF2B5EF4-FFF2-40B4-BE49-F238E27FC236}">
                <a16:creationId xmlns:a16="http://schemas.microsoft.com/office/drawing/2014/main" id="{00E361F5-516B-03A4-7094-A250F7A61BC1}"/>
              </a:ext>
            </a:extLst>
          </p:cNvPr>
          <p:cNvSpPr txBox="1"/>
          <p:nvPr/>
        </p:nvSpPr>
        <p:spPr>
          <a:xfrm>
            <a:off x="1912170" y="4197997"/>
            <a:ext cx="532450" cy="369332"/>
          </a:xfrm>
          <a:prstGeom prst="rect">
            <a:avLst/>
          </a:prstGeom>
          <a:noFill/>
        </p:spPr>
        <p:txBody>
          <a:bodyPr wrap="square" rtlCol="0">
            <a:spAutoFit/>
          </a:bodyPr>
          <a:lstStyle/>
          <a:p>
            <a:r>
              <a:rPr lang="en-US" dirty="0"/>
              <a:t> 01</a:t>
            </a:r>
            <a:endParaRPr lang="en-IN" dirty="0"/>
          </a:p>
        </p:txBody>
      </p:sp>
      <p:sp>
        <p:nvSpPr>
          <p:cNvPr id="16" name="TextBox 15">
            <a:extLst>
              <a:ext uri="{FF2B5EF4-FFF2-40B4-BE49-F238E27FC236}">
                <a16:creationId xmlns:a16="http://schemas.microsoft.com/office/drawing/2014/main" id="{0DE45113-95A7-7299-C7BB-74029A73D173}"/>
              </a:ext>
            </a:extLst>
          </p:cNvPr>
          <p:cNvSpPr txBox="1"/>
          <p:nvPr/>
        </p:nvSpPr>
        <p:spPr>
          <a:xfrm>
            <a:off x="3286881" y="3816221"/>
            <a:ext cx="532450" cy="382555"/>
          </a:xfrm>
          <a:prstGeom prst="rect">
            <a:avLst/>
          </a:prstGeom>
          <a:noFill/>
        </p:spPr>
        <p:txBody>
          <a:bodyPr wrap="square" rtlCol="0">
            <a:spAutoFit/>
          </a:bodyPr>
          <a:lstStyle/>
          <a:p>
            <a:r>
              <a:rPr lang="en-US" dirty="0"/>
              <a:t> 02 </a:t>
            </a:r>
            <a:endParaRPr lang="en-IN" dirty="0"/>
          </a:p>
        </p:txBody>
      </p:sp>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2737A9E9-78B3-7818-B108-4B6CE1A7DE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330FAD-03D3-F9FA-1BF8-A0D89DF0B273}"/>
              </a:ext>
            </a:extLst>
          </p:cNvPr>
          <p:cNvSpPr>
            <a:spLocks noGrp="1"/>
          </p:cNvSpPr>
          <p:nvPr>
            <p:ph type="title"/>
          </p:nvPr>
        </p:nvSpPr>
        <p:spPr>
          <a:xfrm>
            <a:off x="913795" y="609600"/>
            <a:ext cx="10353762" cy="1257300"/>
          </a:xfrm>
        </p:spPr>
        <p:txBody>
          <a:bodyPr>
            <a:normAutofit/>
          </a:bodyPr>
          <a:lstStyle/>
          <a:p>
            <a:r>
              <a:rPr lang="en-US" dirty="0">
                <a:solidFill>
                  <a:schemeClr val="accent5">
                    <a:lumMod val="50000"/>
                  </a:schemeClr>
                </a:solidFill>
              </a:rPr>
              <a:t>Objective</a:t>
            </a:r>
            <a:r>
              <a:rPr lang="en-US" dirty="0"/>
              <a:t> </a:t>
            </a:r>
          </a:p>
        </p:txBody>
      </p:sp>
      <p:sp>
        <p:nvSpPr>
          <p:cNvPr id="6" name="TextBox 5">
            <a:extLst>
              <a:ext uri="{FF2B5EF4-FFF2-40B4-BE49-F238E27FC236}">
                <a16:creationId xmlns:a16="http://schemas.microsoft.com/office/drawing/2014/main" id="{AE0EA12E-BD52-CC2A-BB2B-7E346CE8F756}"/>
              </a:ext>
            </a:extLst>
          </p:cNvPr>
          <p:cNvSpPr txBox="1"/>
          <p:nvPr/>
        </p:nvSpPr>
        <p:spPr>
          <a:xfrm>
            <a:off x="1184988" y="2621125"/>
            <a:ext cx="9899779" cy="2677656"/>
          </a:xfrm>
          <a:prstGeom prst="rect">
            <a:avLst/>
          </a:prstGeom>
          <a:noFill/>
        </p:spPr>
        <p:txBody>
          <a:bodyPr wrap="square" rtlCol="0">
            <a:spAutoFit/>
          </a:bodyPr>
          <a:lstStyle/>
          <a:p>
            <a:r>
              <a:rPr lang="en-US" sz="2800" dirty="0"/>
              <a:t>The goal is to analyze global patterns of Artificial Intelligence (AI) adoption, its impact on industries and countries, public trust, and regulatory status using interactive Tableau dashboards. The goal is to understand how AI is shaping economies, employment, and human interaction across the globe.</a:t>
            </a:r>
          </a:p>
          <a:p>
            <a:endParaRPr lang="en-IN" sz="2800" dirty="0"/>
          </a:p>
        </p:txBody>
      </p:sp>
    </p:spTree>
    <p:extLst>
      <p:ext uri="{BB962C8B-B14F-4D97-AF65-F5344CB8AC3E}">
        <p14:creationId xmlns:p14="http://schemas.microsoft.com/office/powerpoint/2010/main" val="2288506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3037261D-1126-692D-9C7A-D322CDAC69A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706E038-A0A2-2275-410E-F668A7CD56CF}"/>
              </a:ext>
            </a:extLst>
          </p:cNvPr>
          <p:cNvSpPr>
            <a:spLocks noGrp="1"/>
          </p:cNvSpPr>
          <p:nvPr>
            <p:ph type="title"/>
          </p:nvPr>
        </p:nvSpPr>
        <p:spPr/>
        <p:txBody>
          <a:bodyPr/>
          <a:lstStyle/>
          <a:p>
            <a:r>
              <a:rPr lang="en-US" dirty="0">
                <a:solidFill>
                  <a:schemeClr val="accent5">
                    <a:lumMod val="50000"/>
                  </a:schemeClr>
                </a:solidFill>
              </a:rPr>
              <a:t>Data set </a:t>
            </a:r>
            <a:endParaRPr lang="en-IN" dirty="0">
              <a:solidFill>
                <a:schemeClr val="accent5">
                  <a:lumMod val="50000"/>
                </a:schemeClr>
              </a:solidFill>
            </a:endParaRPr>
          </a:p>
        </p:txBody>
      </p:sp>
      <p:sp>
        <p:nvSpPr>
          <p:cNvPr id="10" name="Rectangle 3">
            <a:extLst>
              <a:ext uri="{FF2B5EF4-FFF2-40B4-BE49-F238E27FC236}">
                <a16:creationId xmlns:a16="http://schemas.microsoft.com/office/drawing/2014/main" id="{1C6C8E51-C7EE-A97E-91A2-ACE27E1B4579}"/>
              </a:ext>
            </a:extLst>
          </p:cNvPr>
          <p:cNvSpPr>
            <a:spLocks noChangeArrowheads="1"/>
          </p:cNvSpPr>
          <p:nvPr/>
        </p:nvSpPr>
        <p:spPr bwMode="auto">
          <a:xfrm>
            <a:off x="485191" y="2050015"/>
            <a:ext cx="59554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accent4">
                    <a:lumMod val="75000"/>
                  </a:schemeClr>
                </a:solidFill>
                <a:effectLst/>
                <a:latin typeface="Arial" panose="020B0604020202020204" pitchFamily="34" charset="0"/>
              </a:rPr>
              <a:t>Dataset Name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Global_AI_Content_Impact_Dataset.csv</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2CCBB0FF-1B82-B850-396C-AD7DE5317CF8}"/>
              </a:ext>
            </a:extLst>
          </p:cNvPr>
          <p:cNvSpPr>
            <a:spLocks noChangeArrowheads="1"/>
          </p:cNvSpPr>
          <p:nvPr/>
        </p:nvSpPr>
        <p:spPr bwMode="auto">
          <a:xfrm>
            <a:off x="485191" y="2417796"/>
            <a:ext cx="18261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accent4">
                    <a:lumMod val="75000"/>
                  </a:schemeClr>
                </a:solidFill>
                <a:latin typeface="Arial" panose="020B0604020202020204" pitchFamily="34" charset="0"/>
              </a:rPr>
              <a:t>Source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sz="1800" dirty="0">
                <a:latin typeface="Arial Unicode MS"/>
              </a:rPr>
              <a:t>Kaggle</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3AF80B4-610D-AF10-0A2C-C49DDCCBE174}"/>
              </a:ext>
            </a:extLst>
          </p:cNvPr>
          <p:cNvSpPr>
            <a:spLocks noChangeArrowheads="1"/>
          </p:cNvSpPr>
          <p:nvPr/>
        </p:nvSpPr>
        <p:spPr bwMode="auto">
          <a:xfrm>
            <a:off x="485191" y="2970243"/>
            <a:ext cx="18004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accent4">
                    <a:lumMod val="75000"/>
                  </a:schemeClr>
                </a:solidFill>
                <a:latin typeface="Arial" panose="020B0604020202020204" pitchFamily="34" charset="0"/>
              </a:rPr>
              <a:t>Key Columns</a:t>
            </a:r>
            <a:r>
              <a:rPr kumimoji="0" lang="en-US" altLang="en-US" sz="1800" b="1" i="0" u="none" strike="noStrike" cap="none" normalizeH="0" baseline="0" dirty="0">
                <a:ln>
                  <a:noFill/>
                </a:ln>
                <a:solidFill>
                  <a:schemeClr val="tx1"/>
                </a:solidFill>
                <a:effectLst/>
                <a:latin typeface="Arial" panose="020B0604020202020204" pitchFamily="34" charset="0"/>
              </a:rPr>
              <a:t>: </a:t>
            </a:r>
          </a:p>
        </p:txBody>
      </p:sp>
      <p:sp>
        <p:nvSpPr>
          <p:cNvPr id="15" name="Rectangle 3">
            <a:extLst>
              <a:ext uri="{FF2B5EF4-FFF2-40B4-BE49-F238E27FC236}">
                <a16:creationId xmlns:a16="http://schemas.microsoft.com/office/drawing/2014/main" id="{82ACF1F8-0C1D-D5B6-A2A6-4A30BF4B52D7}"/>
              </a:ext>
            </a:extLst>
          </p:cNvPr>
          <p:cNvSpPr>
            <a:spLocks noChangeArrowheads="1"/>
          </p:cNvSpPr>
          <p:nvPr/>
        </p:nvSpPr>
        <p:spPr bwMode="auto">
          <a:xfrm>
            <a:off x="2052418" y="2970243"/>
            <a:ext cx="449809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Co</a:t>
            </a:r>
            <a:r>
              <a:rPr lang="en-US" altLang="en-US" dirty="0">
                <a:latin typeface="Arial Unicode MS"/>
              </a:rPr>
              <a:t>untry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Industry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Regulation Status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Top AI Tools Used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Year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Ai Adoption Rate </a:t>
            </a:r>
            <a:r>
              <a:rPr lang="en-US" altLang="en-US" dirty="0">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AI- Generated Content Volume</a:t>
            </a:r>
            <a:r>
              <a:rPr lang="en-US" altLang="en-US" dirty="0">
                <a:latin typeface="Arial" panose="020B0604020202020204" pitchFamily="34" charset="0"/>
              </a:rPr>
              <a:t> (TBs/Year)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Consumer Trust in AI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Human=AI Collaboration Rate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Job Loss Due to AI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Market Share of AI(%)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Revenue Increases Due to AI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Latitude, Longitude </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238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7755A670-1798-95C7-3A2E-948EEED0A6F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51743D5-5617-8E98-3979-52CC8D5FF3DE}"/>
              </a:ext>
            </a:extLst>
          </p:cNvPr>
          <p:cNvSpPr>
            <a:spLocks noGrp="1"/>
          </p:cNvSpPr>
          <p:nvPr>
            <p:ph type="title"/>
          </p:nvPr>
        </p:nvSpPr>
        <p:spPr/>
        <p:txBody>
          <a:bodyPr/>
          <a:lstStyle/>
          <a:p>
            <a:r>
              <a:rPr lang="en-US" dirty="0">
                <a:solidFill>
                  <a:schemeClr val="accent5">
                    <a:lumMod val="50000"/>
                  </a:schemeClr>
                </a:solidFill>
              </a:rPr>
              <a:t>Visualization </a:t>
            </a:r>
            <a:endParaRPr lang="en-IN" dirty="0">
              <a:solidFill>
                <a:schemeClr val="accent5">
                  <a:lumMod val="50000"/>
                </a:schemeClr>
              </a:solidFill>
            </a:endParaRPr>
          </a:p>
        </p:txBody>
      </p:sp>
      <p:pic>
        <p:nvPicPr>
          <p:cNvPr id="10" name="Picture 9">
            <a:extLst>
              <a:ext uri="{FF2B5EF4-FFF2-40B4-BE49-F238E27FC236}">
                <a16:creationId xmlns:a16="http://schemas.microsoft.com/office/drawing/2014/main" id="{D9827BDA-4DBA-4157-1963-B191D6E6D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641" y="1730639"/>
            <a:ext cx="7342587" cy="3747313"/>
          </a:xfrm>
          <a:prstGeom prst="rect">
            <a:avLst/>
          </a:prstGeom>
        </p:spPr>
      </p:pic>
    </p:spTree>
    <p:extLst>
      <p:ext uri="{BB962C8B-B14F-4D97-AF65-F5344CB8AC3E}">
        <p14:creationId xmlns:p14="http://schemas.microsoft.com/office/powerpoint/2010/main" val="1712298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49C3C4FF-060C-843D-0FB2-49FD15FDA37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63BAE0A-C481-6939-29A5-CCB0B05FC41C}"/>
              </a:ext>
            </a:extLst>
          </p:cNvPr>
          <p:cNvSpPr>
            <a:spLocks noGrp="1"/>
          </p:cNvSpPr>
          <p:nvPr>
            <p:ph type="title"/>
          </p:nvPr>
        </p:nvSpPr>
        <p:spPr/>
        <p:txBody>
          <a:bodyPr/>
          <a:lstStyle/>
          <a:p>
            <a:r>
              <a:rPr lang="en-US" dirty="0">
                <a:solidFill>
                  <a:schemeClr val="accent5">
                    <a:lumMod val="50000"/>
                  </a:schemeClr>
                </a:solidFill>
              </a:rPr>
              <a:t>Visualization</a:t>
            </a:r>
            <a:r>
              <a:rPr lang="en-US" dirty="0"/>
              <a:t> </a:t>
            </a:r>
            <a:endParaRPr lang="en-IN" dirty="0"/>
          </a:p>
        </p:txBody>
      </p:sp>
      <p:pic>
        <p:nvPicPr>
          <p:cNvPr id="8" name="Picture 7">
            <a:extLst>
              <a:ext uri="{FF2B5EF4-FFF2-40B4-BE49-F238E27FC236}">
                <a16:creationId xmlns:a16="http://schemas.microsoft.com/office/drawing/2014/main" id="{DAC4AC01-4A0F-FFB0-F9FA-261176C7F7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2824" y="1694281"/>
            <a:ext cx="6322515" cy="3802230"/>
          </a:xfrm>
          <a:prstGeom prst="rect">
            <a:avLst/>
          </a:prstGeom>
        </p:spPr>
      </p:pic>
    </p:spTree>
    <p:extLst>
      <p:ext uri="{BB962C8B-B14F-4D97-AF65-F5344CB8AC3E}">
        <p14:creationId xmlns:p14="http://schemas.microsoft.com/office/powerpoint/2010/main" val="411185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192E8B9B-BDFD-8A8A-66F1-8ABA3DCEC30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E559F71-0FAB-F47E-002E-B8F3038472D9}"/>
              </a:ext>
            </a:extLst>
          </p:cNvPr>
          <p:cNvSpPr>
            <a:spLocks noGrp="1"/>
          </p:cNvSpPr>
          <p:nvPr>
            <p:ph type="title"/>
          </p:nvPr>
        </p:nvSpPr>
        <p:spPr/>
        <p:txBody>
          <a:bodyPr/>
          <a:lstStyle/>
          <a:p>
            <a:r>
              <a:rPr lang="en-US" dirty="0">
                <a:solidFill>
                  <a:schemeClr val="accent5">
                    <a:lumMod val="50000"/>
                  </a:schemeClr>
                </a:solidFill>
              </a:rPr>
              <a:t>Visualization </a:t>
            </a:r>
            <a:endParaRPr lang="en-IN" dirty="0">
              <a:solidFill>
                <a:schemeClr val="accent5">
                  <a:lumMod val="50000"/>
                </a:schemeClr>
              </a:solidFill>
            </a:endParaRPr>
          </a:p>
        </p:txBody>
      </p:sp>
      <p:pic>
        <p:nvPicPr>
          <p:cNvPr id="6" name="Picture 5">
            <a:extLst>
              <a:ext uri="{FF2B5EF4-FFF2-40B4-BE49-F238E27FC236}">
                <a16:creationId xmlns:a16="http://schemas.microsoft.com/office/drawing/2014/main" id="{C1E2CE27-299D-69E4-44EE-1DB967E173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9369" y="1866900"/>
            <a:ext cx="5662613" cy="3703476"/>
          </a:xfrm>
          <a:prstGeom prst="rect">
            <a:avLst/>
          </a:prstGeom>
        </p:spPr>
      </p:pic>
    </p:spTree>
    <p:extLst>
      <p:ext uri="{BB962C8B-B14F-4D97-AF65-F5344CB8AC3E}">
        <p14:creationId xmlns:p14="http://schemas.microsoft.com/office/powerpoint/2010/main" val="2317610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9ED667AE-C24E-B7EC-422C-C96D81F891B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A8590F5-C6E0-7F87-3C59-E4417D8F446B}"/>
              </a:ext>
            </a:extLst>
          </p:cNvPr>
          <p:cNvSpPr>
            <a:spLocks noGrp="1"/>
          </p:cNvSpPr>
          <p:nvPr>
            <p:ph type="title"/>
          </p:nvPr>
        </p:nvSpPr>
        <p:spPr/>
        <p:txBody>
          <a:bodyPr/>
          <a:lstStyle/>
          <a:p>
            <a:r>
              <a:rPr lang="en-US" dirty="0">
                <a:solidFill>
                  <a:schemeClr val="accent5">
                    <a:lumMod val="50000"/>
                  </a:schemeClr>
                </a:solidFill>
              </a:rPr>
              <a:t>Visualization </a:t>
            </a:r>
            <a:endParaRPr lang="en-IN" dirty="0">
              <a:solidFill>
                <a:schemeClr val="accent5">
                  <a:lumMod val="50000"/>
                </a:schemeClr>
              </a:solidFill>
            </a:endParaRPr>
          </a:p>
        </p:txBody>
      </p:sp>
      <p:pic>
        <p:nvPicPr>
          <p:cNvPr id="3" name="Picture 2">
            <a:extLst>
              <a:ext uri="{FF2B5EF4-FFF2-40B4-BE49-F238E27FC236}">
                <a16:creationId xmlns:a16="http://schemas.microsoft.com/office/drawing/2014/main" id="{1304DED3-786C-1735-9751-BCAA15BC6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9028" y="1848932"/>
            <a:ext cx="6718907" cy="3689340"/>
          </a:xfrm>
          <a:prstGeom prst="rect">
            <a:avLst/>
          </a:prstGeom>
        </p:spPr>
      </p:pic>
    </p:spTree>
    <p:extLst>
      <p:ext uri="{BB962C8B-B14F-4D97-AF65-F5344CB8AC3E}">
        <p14:creationId xmlns:p14="http://schemas.microsoft.com/office/powerpoint/2010/main" val="1963877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42272824-F395-6BCA-0AF0-C2DD7A77CE2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C5BA913-BA36-715E-9E12-2125CBB933CC}"/>
              </a:ext>
            </a:extLst>
          </p:cNvPr>
          <p:cNvSpPr>
            <a:spLocks noGrp="1"/>
          </p:cNvSpPr>
          <p:nvPr>
            <p:ph type="title"/>
          </p:nvPr>
        </p:nvSpPr>
        <p:spPr>
          <a:xfrm>
            <a:off x="913795" y="609600"/>
            <a:ext cx="10353762" cy="435429"/>
          </a:xfrm>
        </p:spPr>
        <p:txBody>
          <a:bodyPr>
            <a:normAutofit fontScale="90000"/>
          </a:bodyPr>
          <a:lstStyle/>
          <a:p>
            <a:r>
              <a:rPr lang="en-US" dirty="0">
                <a:solidFill>
                  <a:schemeClr val="accent5">
                    <a:lumMod val="50000"/>
                  </a:schemeClr>
                </a:solidFill>
              </a:rPr>
              <a:t>Dashboard</a:t>
            </a:r>
            <a:r>
              <a:rPr lang="en-US" dirty="0"/>
              <a:t> </a:t>
            </a:r>
            <a:endParaRPr lang="en-IN" dirty="0"/>
          </a:p>
        </p:txBody>
      </p:sp>
      <p:pic>
        <p:nvPicPr>
          <p:cNvPr id="5" name="Picture 4">
            <a:extLst>
              <a:ext uri="{FF2B5EF4-FFF2-40B4-BE49-F238E27FC236}">
                <a16:creationId xmlns:a16="http://schemas.microsoft.com/office/drawing/2014/main" id="{FC58B7DD-4C88-6F20-1E6D-38BF3D0926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923" y="1288698"/>
            <a:ext cx="8122485" cy="4959702"/>
          </a:xfrm>
          <a:prstGeom prst="rect">
            <a:avLst/>
          </a:prstGeom>
        </p:spPr>
      </p:pic>
    </p:spTree>
    <p:extLst>
      <p:ext uri="{BB962C8B-B14F-4D97-AF65-F5344CB8AC3E}">
        <p14:creationId xmlns:p14="http://schemas.microsoft.com/office/powerpoint/2010/main" val="2754702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{0DC58AB2-B232-459D-8DFD-2CA44E25F379}tf12214701_win32</Template>
  <TotalTime>57</TotalTime>
  <Words>277</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Unicode MS</vt:lpstr>
      <vt:lpstr>Goudy Old Style</vt:lpstr>
      <vt:lpstr>Wingdings 2</vt:lpstr>
      <vt:lpstr>SlateVTI</vt:lpstr>
      <vt:lpstr>AI Global Impact</vt:lpstr>
      <vt:lpstr>Index</vt:lpstr>
      <vt:lpstr>Objective </vt:lpstr>
      <vt:lpstr>Data set </vt:lpstr>
      <vt:lpstr>Visualization </vt:lpstr>
      <vt:lpstr>Visualization </vt:lpstr>
      <vt:lpstr>Visualization </vt:lpstr>
      <vt:lpstr>Visualization </vt:lpstr>
      <vt:lpstr>Dashboard </vt:lpstr>
      <vt:lpstr>Dashboard </vt:lpstr>
      <vt:lpstr>Dashboard </vt:lpstr>
      <vt:lpstr>Challenges faced </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Nithya R</dc:creator>
  <cp:lastModifiedBy>Nithya R</cp:lastModifiedBy>
  <cp:revision>1</cp:revision>
  <dcterms:created xsi:type="dcterms:W3CDTF">2025-04-08T04:02:57Z</dcterms:created>
  <dcterms:modified xsi:type="dcterms:W3CDTF">2025-04-08T05:00:31Z</dcterms:modified>
</cp:coreProperties>
</file>