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8546-D20F-437C-A6FF-55E535C5209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FC49-08D0-42F7-AFF6-1D7D884F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7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8546-D20F-437C-A6FF-55E535C5209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FC49-08D0-42F7-AFF6-1D7D884F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8546-D20F-437C-A6FF-55E535C5209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FC49-08D0-42F7-AFF6-1D7D884F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8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8546-D20F-437C-A6FF-55E535C5209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FC49-08D0-42F7-AFF6-1D7D884F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85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8546-D20F-437C-A6FF-55E535C5209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FC49-08D0-42F7-AFF6-1D7D884F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58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8546-D20F-437C-A6FF-55E535C5209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FC49-08D0-42F7-AFF6-1D7D884F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8546-D20F-437C-A6FF-55E535C5209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FC49-08D0-42F7-AFF6-1D7D884F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8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8546-D20F-437C-A6FF-55E535C5209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FC49-08D0-42F7-AFF6-1D7D884F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58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8546-D20F-437C-A6FF-55E535C5209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FC49-08D0-42F7-AFF6-1D7D884F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0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8546-D20F-437C-A6FF-55E535C5209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FC49-08D0-42F7-AFF6-1D7D884F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55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8546-D20F-437C-A6FF-55E535C5209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FC49-08D0-42F7-AFF6-1D7D884F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63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8546-D20F-437C-A6FF-55E535C5209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AFC49-08D0-42F7-AFF6-1D7D884F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7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86" y="373834"/>
            <a:ext cx="10515600" cy="132556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286" y="1834334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124892" y="2569029"/>
            <a:ext cx="1471748" cy="7924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COMPUTER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7437120" y="2569029"/>
            <a:ext cx="1419497" cy="7924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</a:t>
            </a:r>
            <a:endParaRPr lang="en-IN" dirty="0"/>
          </a:p>
        </p:txBody>
      </p:sp>
      <p:cxnSp>
        <p:nvCxnSpPr>
          <p:cNvPr id="7" name="Straight Connector 6"/>
          <p:cNvCxnSpPr>
            <a:endCxn id="5" idx="1"/>
          </p:cNvCxnSpPr>
          <p:nvPr/>
        </p:nvCxnSpPr>
        <p:spPr>
          <a:xfrm flipV="1">
            <a:off x="3596640" y="2965269"/>
            <a:ext cx="384048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850675" y="3859190"/>
            <a:ext cx="1419497" cy="7228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SNIFFING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3439886" y="5120640"/>
            <a:ext cx="1201783" cy="670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nPCAP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6235337" y="5120640"/>
            <a:ext cx="1201783" cy="670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libPCAP</a:t>
            </a:r>
            <a:endParaRPr lang="en-IN" dirty="0"/>
          </a:p>
        </p:txBody>
      </p:sp>
      <p:cxnSp>
        <p:nvCxnSpPr>
          <p:cNvPr id="16" name="Straight Arrow Connector 15"/>
          <p:cNvCxnSpPr>
            <a:endCxn id="9" idx="0"/>
          </p:cNvCxnSpPr>
          <p:nvPr/>
        </p:nvCxnSpPr>
        <p:spPr>
          <a:xfrm flipH="1">
            <a:off x="4040778" y="4598126"/>
            <a:ext cx="1476102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60423" y="4590063"/>
            <a:ext cx="1275806" cy="53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8" idx="0"/>
          </p:cNvCxnSpPr>
          <p:nvPr/>
        </p:nvCxnSpPr>
        <p:spPr>
          <a:xfrm>
            <a:off x="5516880" y="2978332"/>
            <a:ext cx="43544" cy="880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>
            <a:off x="9272452" y="3719852"/>
            <a:ext cx="1645920" cy="10014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CLOUD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8" idx="3"/>
            <a:endCxn id="21" idx="2"/>
          </p:cNvCxnSpPr>
          <p:nvPr/>
        </p:nvCxnSpPr>
        <p:spPr>
          <a:xfrm flipV="1">
            <a:off x="6270172" y="4220595"/>
            <a:ext cx="3007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690463" y="5434148"/>
            <a:ext cx="809897" cy="108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 UPDATED BASED ON DATA</a:t>
            </a:r>
            <a:endParaRPr lang="en-IN" sz="1200" dirty="0"/>
          </a:p>
        </p:txBody>
      </p:sp>
      <p:cxnSp>
        <p:nvCxnSpPr>
          <p:cNvPr id="26" name="Straight Arrow Connector 25"/>
          <p:cNvCxnSpPr>
            <a:stCxn id="21" idx="1"/>
            <a:endCxn id="24" idx="0"/>
          </p:cNvCxnSpPr>
          <p:nvPr/>
        </p:nvCxnSpPr>
        <p:spPr>
          <a:xfrm>
            <a:off x="10095412" y="4720271"/>
            <a:ext cx="0" cy="71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75415" y="2455112"/>
            <a:ext cx="17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Packets are captured using Sniffing tool</a:t>
            </a:r>
            <a:endParaRPr lang="en-IN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891748" y="4220594"/>
            <a:ext cx="207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are sent to cloud for further analysis</a:t>
            </a:r>
            <a:endParaRPr lang="en-IN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097588" y="4711563"/>
            <a:ext cx="12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SEND REQUESTS AND RECEIVE RESPONSES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191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325189" y="2638697"/>
            <a:ext cx="1733005" cy="714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(Rest API)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786742" y="4624251"/>
            <a:ext cx="809897" cy="12714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932024" y="2405765"/>
            <a:ext cx="1811383" cy="1179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CLOUD</a:t>
            </a:r>
            <a:endParaRPr lang="en-IN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 flipV="1">
            <a:off x="4058194" y="2995748"/>
            <a:ext cx="28738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  <a:endCxn id="4" idx="2"/>
          </p:cNvCxnSpPr>
          <p:nvPr/>
        </p:nvCxnSpPr>
        <p:spPr>
          <a:xfrm flipV="1">
            <a:off x="3191691" y="3352800"/>
            <a:ext cx="1" cy="1271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1872" y="2989609"/>
            <a:ext cx="1826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FETCH DETAILS</a:t>
            </a: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61210" y="3465729"/>
            <a:ext cx="1232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SEND REQUESTS AND RECEIVE RESPONSES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482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Manasa G</dc:creator>
  <cp:lastModifiedBy>Manasa G</cp:lastModifiedBy>
  <cp:revision>5</cp:revision>
  <dcterms:created xsi:type="dcterms:W3CDTF">2020-07-29T13:26:47Z</dcterms:created>
  <dcterms:modified xsi:type="dcterms:W3CDTF">2020-07-29T16:46:28Z</dcterms:modified>
</cp:coreProperties>
</file>