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fa.org.in/" TargetMode="External"/><Relationship Id="rId2" Type="http://schemas.openxmlformats.org/officeDocument/2006/relationships/hyperlink" Target="https://www.kaggle.com/datasets/siddharthss/crop-recommenda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Recommendation-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autoai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Y Nithya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kalyani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–presidency university-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iot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https://www.kaggle.com/datasets/siddharthss/crop-recommendation-dataset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https://www.icfa.org.in/</a:t>
            </a:r>
            <a:endParaRPr lang="en-IN" sz="2400" dirty="0"/>
          </a:p>
          <a:p>
            <a:r>
              <a:rPr lang="en-IN" sz="2400" dirty="0"/>
              <a:t>IBM Watsonx.ai Documentation</a:t>
            </a:r>
          </a:p>
          <a:p>
            <a:r>
              <a:rPr lang="en-IN" sz="2400" dirty="0"/>
              <a:t>IBM Cloud: </a:t>
            </a:r>
            <a:r>
              <a:rPr lang="en-IN" sz="2400" dirty="0">
                <a:hlinkClick r:id="rId4"/>
              </a:rPr>
              <a:t>https://cloud.ibm.com/</a:t>
            </a: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4C457-F8FA-FDD4-3B5D-8DBD8D00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10853363" cy="4934598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186BE-8B26-DEF9-2FE8-E479056A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0539"/>
            <a:ext cx="6829064" cy="52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14B09-E917-C2C9-C5F7-C2AA1555B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93412"/>
            <a:ext cx="9155102" cy="54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Modern agriculture requires optimized decision-making to enhance productivity.</a:t>
            </a:r>
            <a:br>
              <a:rPr lang="en-US" sz="2400" dirty="0"/>
            </a:br>
            <a:r>
              <a:rPr lang="en-US" sz="2400" dirty="0"/>
              <a:t>Farmers often lack data-driven insights to choose the most suitable crop based on soil and environmental parameters.</a:t>
            </a:r>
            <a:br>
              <a:rPr lang="en-US" sz="2400" dirty="0"/>
            </a:br>
            <a:r>
              <a:rPr lang="en-US" sz="2400" dirty="0"/>
              <a:t>There is a growing need for systems that recommend appropriate crops to maximize yield and sustainability.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Gather historical data on bike rentals, including time, date, location, and other relevant factors.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Utilize real-time data sources, such as weather conditions, events, and holidays, to enhance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Implement a machine learning algorithm, such as a time-series forecasting model (e.g., ARIMA, SARIMA, or LSTM), to predict bike counts based on historical patterns.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Consider incorporating other factors like weather conditions, day of the week, and special events to improve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 or application that provides real-time predictions for bike counts at different hours.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dirty="0">
                <a:ea typeface="+mn-lt"/>
                <a:cs typeface="+mn-lt"/>
              </a:rPr>
              <a:t>Result: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Provide a brief overview of the chosen algorithm (e.g., time-series forecasting model, like ARIMA or LSTM) and justify its selection based on the problem statement and data characteristics.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Specify the input features used by the algorithm, such as historical bike rental data, weather conditions, day of the week, and any other relevant factors.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Explain how the algorithm is trained using historical data. Highlight any specific considerations or techniques employed, such as cross-validation or hyperparameter tuning.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Detail how the trained algorithm makes predictions for future bike counts. Discuss any real-time data inputs considered during the prediction phase.</a:t>
            </a:r>
            <a:endParaRPr lang="en-IN" dirty="0"/>
          </a:p>
          <a:p>
            <a:pPr marL="305435" indent="-30543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5F74-62DD-D597-2FF3-A5EC66D4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" y="1302027"/>
            <a:ext cx="5350028" cy="2323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0A19B-35A7-BA52-7EA1-10EEE4B2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91" y="3753518"/>
            <a:ext cx="6084316" cy="27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IBM Watson </a:t>
            </a:r>
            <a:r>
              <a:rPr lang="en-US" sz="2000" dirty="0" err="1"/>
              <a:t>AutoAI</a:t>
            </a:r>
            <a:r>
              <a:rPr lang="en-US" sz="2000" dirty="0"/>
              <a:t> enabled fast and efficient model development</a:t>
            </a:r>
          </a:p>
          <a:p>
            <a:r>
              <a:rPr lang="en-US" sz="2000" dirty="0"/>
              <a:t>The system provides valuable decision support to farmers</a:t>
            </a:r>
          </a:p>
          <a:p>
            <a:r>
              <a:rPr lang="en-US" sz="2000" dirty="0"/>
              <a:t>Promotes sustainable agriculture using data science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8BC28-4507-B982-9D43-F7FC325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946520"/>
            <a:ext cx="104531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weather and soil sensors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mobile app for ease of use by farmers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satellite and drone data for precision agriculture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to include regional or seasonal data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111</TotalTime>
  <Words>673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Crop Recommendation-autoai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nithyakalyani3189@outlook.com</cp:lastModifiedBy>
  <cp:revision>25</cp:revision>
  <dcterms:created xsi:type="dcterms:W3CDTF">2021-05-26T16:50:10Z</dcterms:created>
  <dcterms:modified xsi:type="dcterms:W3CDTF">2025-08-03T19:06:36Z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