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0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8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2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51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9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9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DBB381-D9BC-47A8-B075-B26F1F03C951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BEDFCB-DB72-4A5A-B0EB-36304C17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57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79C9C-4476-4B23-8C4C-A1DCCA87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00" y="0"/>
            <a:ext cx="123462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5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52DD54-F5A1-40AD-994D-1AFEEC9B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AA7096-BDEC-4095-8AFC-A4EE68B9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7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A980-3C2D-4756-879A-81667934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699034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C11F-6A2A-488F-9E9A-ACE96BB3B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233" y="2663302"/>
            <a:ext cx="7475892" cy="3127898"/>
          </a:xfrm>
        </p:spPr>
        <p:txBody>
          <a:bodyPr/>
          <a:lstStyle/>
          <a:p>
            <a:r>
              <a:rPr lang="en-US" dirty="0"/>
              <a:t>We know that most of the members are confused to choose what book they want In a library so here we will provide books based on their </a:t>
            </a:r>
            <a:r>
              <a:rPr lang="en-US" dirty="0" err="1"/>
              <a:t>iq</a:t>
            </a:r>
            <a:endParaRPr lang="en-US" dirty="0"/>
          </a:p>
          <a:p>
            <a:r>
              <a:rPr lang="en-US" dirty="0"/>
              <a:t>In future we can this particular by mentioning each and every topic</a:t>
            </a:r>
          </a:p>
          <a:p>
            <a:r>
              <a:rPr lang="en-US" dirty="0"/>
              <a:t> . by this may know his/her </a:t>
            </a:r>
            <a:r>
              <a:rPr lang="en-US" dirty="0" err="1"/>
              <a:t>iq</a:t>
            </a:r>
            <a:r>
              <a:rPr lang="en-US" dirty="0"/>
              <a:t> levels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156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D7005-A539-4EA5-996F-051BF608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36"/>
            <a:ext cx="12192000" cy="67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0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B3B6-8E06-46A3-936E-C35AF0ECA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331650"/>
            <a:ext cx="3974237" cy="1012055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86717-BF23-44EF-8476-5BD898CA7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031" y="2254928"/>
            <a:ext cx="7724467" cy="3536271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Goal getters, the title itself describe the content as reaching of your goal based on some </a:t>
            </a:r>
            <a:r>
              <a:rPr lang="en-US" sz="1800" dirty="0" err="1">
                <a:solidFill>
                  <a:schemeClr val="tx1"/>
                </a:solidFill>
              </a:rPr>
              <a:t>mcq’s</a:t>
            </a:r>
            <a:r>
              <a:rPr lang="en-US" sz="1800" dirty="0">
                <a:solidFill>
                  <a:schemeClr val="tx1"/>
                </a:solidFill>
              </a:rPr>
              <a:t> related to math, chemistry  and physics. </a:t>
            </a: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 Here we will ask some questions giving related options and you have to chose them correctly.</a:t>
            </a:r>
          </a:p>
          <a:p>
            <a:r>
              <a:rPr lang="en-IN" altLang="en-US" sz="1800" dirty="0">
                <a:solidFill>
                  <a:schemeClr val="tx1"/>
                </a:solidFill>
              </a:rPr>
              <a:t>We will conduct some certain levels and the toughness of questions will be increased as level increases..</a:t>
            </a: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tx1"/>
                </a:solidFill>
              </a:rPr>
              <a:t>We are going to give grades based on their performances.</a:t>
            </a:r>
            <a:endParaRPr lang="en-US" sz="18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IN" altLang="en-US" sz="1800" dirty="0">
                <a:solidFill>
                  <a:schemeClr val="tx1"/>
                </a:solidFill>
              </a:rPr>
              <a:t>Then based on their grades, we will recommend the books of respective subject.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6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A423-2590-4300-8E16-69B09D0C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A0EB4-57D8-4CBF-8212-744E438A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541457"/>
            <a:ext cx="7141830" cy="52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3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9392-9AF5-45D1-9DCE-DEE5CD12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609601"/>
            <a:ext cx="10186911" cy="57113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55B48-65B5-4997-A770-E163052C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291852"/>
            <a:ext cx="12120979" cy="55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3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E73D-29DF-4428-8E51-131294B4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5456" y="1964267"/>
            <a:ext cx="7564669" cy="619135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0360F-8AE1-48B3-B9E4-19F7A07C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5456" y="2583402"/>
            <a:ext cx="7564669" cy="3207797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tkinter</a:t>
            </a:r>
            <a:r>
              <a:rPr lang="en-US" dirty="0">
                <a:latin typeface="+mj-lt"/>
              </a:rPr>
              <a:t> package (“Tk interface”) is the standard Python interface to the </a:t>
            </a:r>
            <a:r>
              <a:rPr lang="en-US" dirty="0" err="1">
                <a:latin typeface="+mj-lt"/>
              </a:rPr>
              <a:t>Tcl</a:t>
            </a:r>
            <a:r>
              <a:rPr lang="en-US" dirty="0">
                <a:latin typeface="+mj-lt"/>
              </a:rPr>
              <a:t>/Tk GUI toolkit is used in this quiz game project . Both Tk and </a:t>
            </a:r>
            <a:r>
              <a:rPr lang="en-US" dirty="0" err="1">
                <a:latin typeface="+mj-lt"/>
              </a:rPr>
              <a:t>tkinter</a:t>
            </a:r>
            <a:r>
              <a:rPr lang="en-US" dirty="0">
                <a:latin typeface="+mj-lt"/>
              </a:rPr>
              <a:t> are available on most Unix platforms, including macOS, as well as on Windows systems.</a:t>
            </a:r>
            <a:endParaRPr lang="en-IN" dirty="0">
              <a:latin typeface="+mj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CFAD5-D9A5-4D25-8165-571E1DC9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07" y="3970390"/>
            <a:ext cx="53149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2CD-824F-435E-A03D-43AEDA0D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59876-4B99-478E-AFA5-7CE3336E8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117" y="2065867"/>
            <a:ext cx="5538780" cy="3649662"/>
          </a:xfrm>
        </p:spPr>
      </p:pic>
    </p:spTree>
    <p:extLst>
      <p:ext uri="{BB962C8B-B14F-4D97-AF65-F5344CB8AC3E}">
        <p14:creationId xmlns:p14="http://schemas.microsoft.com/office/powerpoint/2010/main" val="48796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CA2061-4D05-4F35-9365-765572B7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0" y="-1"/>
            <a:ext cx="12120980" cy="73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5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F11DEB-F6EA-457F-AB37-4AFEED76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70"/>
            <a:ext cx="12282256" cy="68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84B12C-B9D4-4868-A365-7374498F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74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103</TotalTime>
  <Words>203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PowerPoint Presentation</vt:lpstr>
      <vt:lpstr>abstract</vt:lpstr>
      <vt:lpstr>Use case diagram</vt:lpstr>
      <vt:lpstr>Activity diagram</vt:lpstr>
      <vt:lpstr>Technology used</vt:lpstr>
      <vt:lpstr>Screenshots of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sadu bhavana</dc:creator>
  <cp:lastModifiedBy>sadu bhavana</cp:lastModifiedBy>
  <cp:revision>5</cp:revision>
  <dcterms:created xsi:type="dcterms:W3CDTF">2022-01-16T04:10:48Z</dcterms:created>
  <dcterms:modified xsi:type="dcterms:W3CDTF">2022-01-26T21:37:43Z</dcterms:modified>
</cp:coreProperties>
</file>