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nz2n+p8pI8Ra0mtZejMsLh5v6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b843c15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0b843c15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a970657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fa970657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a970657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fa970657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aa60a25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aa60a25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970657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a970657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a8fbb8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faa8fbb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843c15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0b843c15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aa60a25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faa60a25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55dda8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7255dda8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843c15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0b843c15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b843c15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0b843c15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a970657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fa970657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b843c15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0b843c15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927a85c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0b927a85c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98401a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fa98401a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b843c15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0b843c15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4h8tAIdBlQEnoSAP35EXMHI3ha0qiMG1/view?usp=drive_lin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6754925" y="4158600"/>
            <a:ext cx="2307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71500" y="1742550"/>
            <a:ext cx="7581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MONITORING SYSTEM</a:t>
            </a:r>
            <a:endParaRPr b="1" i="0" sz="4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b843c1598_0_64"/>
          <p:cNvSpPr txBox="1"/>
          <p:nvPr/>
        </p:nvSpPr>
        <p:spPr>
          <a:xfrm>
            <a:off x="3521375" y="292925"/>
            <a:ext cx="2630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Database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30b843c1598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00" y="1376363"/>
            <a:ext cx="7486650" cy="2390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a9706579b_0_13"/>
          <p:cNvSpPr txBox="1"/>
          <p:nvPr/>
        </p:nvSpPr>
        <p:spPr>
          <a:xfrm>
            <a:off x="3219300" y="100450"/>
            <a:ext cx="2705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Web 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g2fa9706579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63" y="734150"/>
            <a:ext cx="4490980" cy="39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a9706579b_0_25"/>
          <p:cNvSpPr txBox="1"/>
          <p:nvPr/>
        </p:nvSpPr>
        <p:spPr>
          <a:xfrm>
            <a:off x="2802913" y="239475"/>
            <a:ext cx="32424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INVENTOR 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g2fa9706579b_0_25"/>
          <p:cNvPicPr preferRelativeResize="0"/>
          <p:nvPr/>
        </p:nvPicPr>
        <p:blipFill rotWithShape="1">
          <a:blip r:embed="rId3">
            <a:alphaModFix/>
          </a:blip>
          <a:srcRect b="0" l="0" r="1438" t="7261"/>
          <a:stretch/>
        </p:blipFill>
        <p:spPr>
          <a:xfrm>
            <a:off x="2194825" y="1020150"/>
            <a:ext cx="4458574" cy="3650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aa60a259c_0_0"/>
          <p:cNvSpPr txBox="1"/>
          <p:nvPr/>
        </p:nvSpPr>
        <p:spPr>
          <a:xfrm>
            <a:off x="2907900" y="218075"/>
            <a:ext cx="3328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INVENTOR 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g2faa60a259c_0_0"/>
          <p:cNvPicPr preferRelativeResize="0"/>
          <p:nvPr/>
        </p:nvPicPr>
        <p:blipFill rotWithShape="1">
          <a:blip r:embed="rId3">
            <a:alphaModFix/>
          </a:blip>
          <a:srcRect b="4552" l="0" r="0" t="0"/>
          <a:stretch/>
        </p:blipFill>
        <p:spPr>
          <a:xfrm>
            <a:off x="3481875" y="1009475"/>
            <a:ext cx="1945000" cy="37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a9706579b_0_31"/>
          <p:cNvSpPr txBox="1"/>
          <p:nvPr/>
        </p:nvSpPr>
        <p:spPr>
          <a:xfrm>
            <a:off x="2544750" y="121850"/>
            <a:ext cx="4151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Monitoring Chatbot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2fa9706579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63" y="734150"/>
            <a:ext cx="4490980" cy="39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aa8fbb898_0_0"/>
          <p:cNvSpPr txBox="1"/>
          <p:nvPr/>
        </p:nvSpPr>
        <p:spPr>
          <a:xfrm>
            <a:off x="812700" y="1807175"/>
            <a:ext cx="738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https://drive.google.com/file/d/14h8tAIdBlQEnoSAP35EXMHI3ha0qiMG1/view?usp=drive_link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2faa8fbb898_0_0"/>
          <p:cNvSpPr txBox="1"/>
          <p:nvPr/>
        </p:nvSpPr>
        <p:spPr>
          <a:xfrm>
            <a:off x="3072000" y="270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LINK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b843c1598_0_4"/>
          <p:cNvSpPr txBox="1"/>
          <p:nvPr/>
        </p:nvSpPr>
        <p:spPr>
          <a:xfrm>
            <a:off x="3103200" y="228850"/>
            <a:ext cx="2673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30b843c1598_0_4"/>
          <p:cNvSpPr txBox="1"/>
          <p:nvPr/>
        </p:nvSpPr>
        <p:spPr>
          <a:xfrm>
            <a:off x="358800" y="1223325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Security</a:t>
            </a:r>
            <a:r>
              <a:rPr b="0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Monitors for unauthorized entry, sending alerts to homeowners or security services.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Banking &amp; Financial Institutions</a:t>
            </a:r>
            <a:r>
              <a:rPr b="0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Protects vaults, ATMs, and secure areas, providing real-time alerts to authorities in case of breaches.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Buildings</a:t>
            </a:r>
            <a:r>
              <a:rPr b="0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Protects high-security areas, ensuring only authorized personnel access sensitive locations.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Centers</a:t>
            </a:r>
            <a:r>
              <a:rPr b="0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Safeguards critical infrastructure by detecting intrusions in sensitive zones like server rooms.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aa60a259c_0_7"/>
          <p:cNvSpPr txBox="1"/>
          <p:nvPr/>
        </p:nvSpPr>
        <p:spPr>
          <a:xfrm>
            <a:off x="2964200" y="186075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2faa60a259c_0_7"/>
          <p:cNvSpPr txBox="1"/>
          <p:nvPr/>
        </p:nvSpPr>
        <p:spPr>
          <a:xfrm>
            <a:off x="1648900" y="1951500"/>
            <a:ext cx="54858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255dda838_0_13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g27255dda838_0_13"/>
          <p:cNvSpPr txBox="1"/>
          <p:nvPr/>
        </p:nvSpPr>
        <p:spPr>
          <a:xfrm>
            <a:off x="358800" y="1244725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IoT-based weather monitoring systems are used for monitoring weather.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data from a number of sensors attached such as temperature, humidity.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collected data is sent to cloud-based applications and storage back-ends.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collected in the cloud can then be analyzed and visualized by cloud-based applications.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alerts can be sent to the subscribed users from such applications.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b843c1598_0_14"/>
          <p:cNvSpPr txBox="1"/>
          <p:nvPr/>
        </p:nvSpPr>
        <p:spPr>
          <a:xfrm>
            <a:off x="358800" y="141580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Used: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ESP 32 Wifi Module,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DHT 11 Sensor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Arduino IDE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Used: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Embedded C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Firebase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 Visualizations: 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ThingSpeak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FrameWork: 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App, MIT Inventor App, Streamlit WebApp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b843c1598_0_20"/>
          <p:cNvSpPr txBox="1"/>
          <p:nvPr/>
        </p:nvSpPr>
        <p:spPr>
          <a:xfrm>
            <a:off x="3691375" y="207375"/>
            <a:ext cx="163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g30b843c159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50" y="915900"/>
            <a:ext cx="5251679" cy="3807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a9706579b_0_36"/>
          <p:cNvSpPr txBox="1"/>
          <p:nvPr/>
        </p:nvSpPr>
        <p:spPr>
          <a:xfrm>
            <a:off x="3866463" y="239450"/>
            <a:ext cx="1636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g2fa9706579b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819675"/>
            <a:ext cx="5706614" cy="3807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843c1598_0_54"/>
          <p:cNvSpPr txBox="1"/>
          <p:nvPr/>
        </p:nvSpPr>
        <p:spPr>
          <a:xfrm>
            <a:off x="3167400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Dashboard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g30b843c1598_0_54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g30b843c1598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975" y="1330250"/>
            <a:ext cx="6925650" cy="2780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b927a85c9_1_4"/>
          <p:cNvSpPr txBox="1"/>
          <p:nvPr/>
        </p:nvSpPr>
        <p:spPr>
          <a:xfrm>
            <a:off x="3679050" y="111150"/>
            <a:ext cx="1785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g30b927a85c9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301" y="827700"/>
            <a:ext cx="1989400" cy="37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98401a06_0_4"/>
          <p:cNvSpPr txBox="1"/>
          <p:nvPr/>
        </p:nvSpPr>
        <p:spPr>
          <a:xfrm>
            <a:off x="3552350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ThingSpeak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g2fa98401a0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12" y="1030850"/>
            <a:ext cx="5359574" cy="36456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b843c1598_0_45"/>
          <p:cNvSpPr txBox="1"/>
          <p:nvPr/>
        </p:nvSpPr>
        <p:spPr>
          <a:xfrm>
            <a:off x="3824588" y="271525"/>
            <a:ext cx="203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IDE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30b843c1598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0" y="830375"/>
            <a:ext cx="8092787" cy="380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