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gf7JzLb37dg1mHKXNJSD41XUv6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bc1220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0bc1220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a93caa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fa93caa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a93caa6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fa93caa6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a93caa6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fa93caa6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bfe76ff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0bfe76ff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b843c15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0b843c15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bb9608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0bb9608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55dda8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7255dda8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b843c15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0b843c15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b843c15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0b843c15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b843c15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0b843c15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b843c159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0b843c15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b927a85c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0b927a85c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b927a85c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0b927a85c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b843c159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0b843c15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bfe76ff5d_0_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g30bfe76ff5d_0_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g30bfe76ff5d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" name="Google Shape;59;g30bfe76ff5d_0_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bfe76ff5d_0_65"/>
          <p:cNvSpPr txBox="1"/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30bfe76ff5d_0_65"/>
          <p:cNvSpPr txBox="1"/>
          <p:nvPr>
            <p:ph idx="1" type="body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g30bfe76ff5d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4" name="Google Shape;64;g30bfe76ff5d_0_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1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bfe76ff5d_0_70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30bfe76ff5d_0_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30bfe76ff5d_0_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30bfe76ff5d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bfe76ff5d_0_75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30bfe76ff5d_0_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bfe76ff5d_0_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30bfe76ff5d_0_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30bfe76ff5d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bfe76ff5d_0_8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30bfe76ff5d_0_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bfe76ff5d_0_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0bfe76ff5d_0_8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30bfe76ff5d_0_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30bfe76ff5d_0_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30bfe76ff5d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bfe76ff5d_0_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30bfe76ff5d_0_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bfe76ff5d_0_9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30bfe76ff5d_0_9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30bfe76ff5d_0_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13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bfe76ff5d_0_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fe76ff5d_0_55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30bfe76ff5d_0_55"/>
          <p:cNvSpPr txBox="1"/>
          <p:nvPr>
            <p:ph idx="1" type="body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30bfe76ff5d_0_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g30bfe76ff5d_0_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UQ8FeMgYlmJ6qznttVo3m8MKyRk7F1Tb/view?usp=drive_li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6754925" y="4158600"/>
            <a:ext cx="2307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071500" y="1742550"/>
            <a:ext cx="7581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INTRUSION DETECTION</a:t>
            </a:r>
            <a:endParaRPr b="1"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-GB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b="1"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bc1220154_0_0"/>
          <p:cNvSpPr txBox="1"/>
          <p:nvPr/>
        </p:nvSpPr>
        <p:spPr>
          <a:xfrm>
            <a:off x="3552350" y="1111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 Inventor App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g30bc122015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800" y="685750"/>
            <a:ext cx="1810550" cy="37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0bc122015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051" y="685750"/>
            <a:ext cx="1900790" cy="393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a93caa658_0_0"/>
          <p:cNvSpPr txBox="1"/>
          <p:nvPr/>
        </p:nvSpPr>
        <p:spPr>
          <a:xfrm>
            <a:off x="3552350" y="1111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WebApp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g2fa93caa6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25" y="798325"/>
            <a:ext cx="7653044" cy="3936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a93caa658_0_6"/>
          <p:cNvSpPr txBox="1"/>
          <p:nvPr/>
        </p:nvSpPr>
        <p:spPr>
          <a:xfrm>
            <a:off x="3552350" y="1111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WebApp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g2fa93caa65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00" y="734150"/>
            <a:ext cx="7592995" cy="3936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a93caa658_0_12"/>
          <p:cNvSpPr txBox="1"/>
          <p:nvPr/>
        </p:nvSpPr>
        <p:spPr>
          <a:xfrm>
            <a:off x="3552350" y="1111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WebApp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g2fa93caa65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50" y="797200"/>
            <a:ext cx="7634060" cy="3936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bfe76ff5d_0_50"/>
          <p:cNvSpPr txBox="1"/>
          <p:nvPr/>
        </p:nvSpPr>
        <p:spPr>
          <a:xfrm>
            <a:off x="30283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LINK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30bfe76ff5d_0_50"/>
          <p:cNvSpPr txBox="1"/>
          <p:nvPr/>
        </p:nvSpPr>
        <p:spPr>
          <a:xfrm>
            <a:off x="365700" y="103085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https://drive.google.com/file/d/1UQ8FeMgYlmJ6qznttVo3m8MKyRk7F1Tb/view?usp=drive_link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b843c1598_0_4"/>
          <p:cNvSpPr txBox="1"/>
          <p:nvPr/>
        </p:nvSpPr>
        <p:spPr>
          <a:xfrm>
            <a:off x="2964200" y="186075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30b843c1598_0_4"/>
          <p:cNvSpPr txBox="1"/>
          <p:nvPr/>
        </p:nvSpPr>
        <p:spPr>
          <a:xfrm>
            <a:off x="358800" y="1373025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Security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Monitors for unauthorized entry, sending alerts to homeowners or security services.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Banking &amp; Financial Institutions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Protects vaults, ATMs, and secure areas, providing real-time alerts to authorities in case of breaches.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Buildings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Protects high-security areas, ensuring only authorized personnel access sensitive locations.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Centers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Safeguards critical infrastructure by detecting intrusions in sensitive zones like server rooms.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bb960812f_0_0"/>
          <p:cNvSpPr txBox="1"/>
          <p:nvPr/>
        </p:nvSpPr>
        <p:spPr>
          <a:xfrm>
            <a:off x="2964200" y="186075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30bb960812f_0_0"/>
          <p:cNvSpPr txBox="1"/>
          <p:nvPr/>
        </p:nvSpPr>
        <p:spPr>
          <a:xfrm>
            <a:off x="1648900" y="1951500"/>
            <a:ext cx="54858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255dda838_0_13"/>
          <p:cNvSpPr txBox="1"/>
          <p:nvPr/>
        </p:nvSpPr>
        <p:spPr>
          <a:xfrm>
            <a:off x="30176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27255dda838_0_13"/>
          <p:cNvSpPr txBox="1"/>
          <p:nvPr/>
        </p:nvSpPr>
        <p:spPr>
          <a:xfrm>
            <a:off x="365700" y="103085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Intrusion Detection Systems (IDS) are commonly used in homes, offices, warehouses, factories to enhance security, especially during non-operational hours.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Passive Infrared (PIR) sensors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 infrared radiation emitted by warm objects like humans.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person or object passes within the sensor's detection range, it triggers an alarm or sends an alert.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PIR sensors are typically placed at entry points, doors, or high-traffic areas to monitor motion and detect potential intrusions.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commonly used due to their cost-effectiveness, low power consumption, and reliability for detecting human movement in a defined area.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b843c1598_0_14"/>
          <p:cNvSpPr txBox="1"/>
          <p:nvPr/>
        </p:nvSpPr>
        <p:spPr>
          <a:xfrm>
            <a:off x="358800" y="141580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Used: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ESP 32 Wifi Module, IR Senso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Arduino IDE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Used: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Embedded C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Firebase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FrameWork: 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App, MIT Inventor App, Streamlit WebApp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b843c1598_0_20"/>
          <p:cNvSpPr txBox="1"/>
          <p:nvPr/>
        </p:nvSpPr>
        <p:spPr>
          <a:xfrm>
            <a:off x="3220850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Setup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g30b843c159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375" y="830375"/>
            <a:ext cx="3102503" cy="380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b843c1598_0_45"/>
          <p:cNvSpPr txBox="1"/>
          <p:nvPr/>
        </p:nvSpPr>
        <p:spPr>
          <a:xfrm>
            <a:off x="30176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IDE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g30b843c1598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250" y="894525"/>
            <a:ext cx="5538060" cy="380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b843c1598_0_54"/>
          <p:cNvSpPr txBox="1"/>
          <p:nvPr/>
        </p:nvSpPr>
        <p:spPr>
          <a:xfrm>
            <a:off x="3017675" y="2394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Dashboard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30b843c1598_0_54"/>
          <p:cNvSpPr txBox="1"/>
          <p:nvPr/>
        </p:nvSpPr>
        <p:spPr>
          <a:xfrm>
            <a:off x="365700" y="1030850"/>
            <a:ext cx="84264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g30b843c1598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00" y="1030850"/>
            <a:ext cx="4042100" cy="1745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g30b843c1598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125" y="2849100"/>
            <a:ext cx="4178350" cy="1860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b927a85c9_1_4"/>
          <p:cNvSpPr txBox="1"/>
          <p:nvPr/>
        </p:nvSpPr>
        <p:spPr>
          <a:xfrm>
            <a:off x="3552350" y="1111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App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g30b927a85c9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763" y="763538"/>
            <a:ext cx="4346924" cy="3936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g30b927a85c9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300" y="757375"/>
            <a:ext cx="2270025" cy="3948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927a85c9_1_11"/>
          <p:cNvSpPr txBox="1"/>
          <p:nvPr/>
        </p:nvSpPr>
        <p:spPr>
          <a:xfrm>
            <a:off x="3552350" y="1111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Blynk App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g30b927a85c9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824" y="798325"/>
            <a:ext cx="3419282" cy="3936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b843c1598_0_64"/>
          <p:cNvSpPr txBox="1"/>
          <p:nvPr/>
        </p:nvSpPr>
        <p:spPr>
          <a:xfrm>
            <a:off x="3552350" y="111150"/>
            <a:ext cx="4523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Database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30b843c1598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75" y="1566575"/>
            <a:ext cx="5771650" cy="20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