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36" name="Date Placeholder 2"/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30-08-2024</a:t>
            </a:fld>
            <a:endParaRPr lang="en-IN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/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738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9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40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C36E48D-A48B-4B88-B929-249EA67D15D7}" type="datetimeFigureOut">
              <a:t>8/30/2024</a:t>
            </a:fld>
            <a:endParaRPr lang="en-US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fontAlgn="auto" hangingPunct="1" indent="0" lvl="0" marL="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1pPr>
    <a:lvl2pPr algn="l" defTabSz="914400" fontAlgn="auto" hangingPunct="1" indent="0" lvl="1" marL="4572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2pPr>
    <a:lvl3pPr algn="l" defTabSz="914400" fontAlgn="auto" hangingPunct="1" indent="0" lvl="2" marL="9144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3pPr>
    <a:lvl4pPr algn="l" defTabSz="914400" fontAlgn="auto" hangingPunct="1" indent="0" lvl="3" marL="13716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4pPr>
    <a:lvl5pPr algn="l" defTabSz="914400" fontAlgn="auto" hangingPunct="1" indent="0" lvl="4" marL="18288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611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anchor="t" anchorCtr="0" compatLnSpc="1" wrap="square">
            <a:noAutofit/>
          </a:bodyPr>
          <a:p>
            <a:endParaRPr lang="en-US"/>
          </a:p>
        </p:txBody>
      </p:sp>
      <p:sp>
        <p:nvSpPr>
          <p:cNvPr id="1048612" name="Slide Number Placeholder 3"/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/>
          <a:noFill/>
        </p:spPr>
        <p:txBody>
          <a:bodyPr anchor="b" anchorCtr="0" bIns="45720" compatLnSpc="1" lIns="91440" rIns="91440" tIns="45720" vert="horz" wrap="square">
            <a:noAutofit/>
          </a:bodyPr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89B83A1-45C1-48A6-99A8-69A78E4638E4}" type="slidenum">
              <a:rPr baseline="0" b="0" cap="none" sz="1200" i="0" kern="1200" kumimoji="0" lang="en-IN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200" i="0" kern="1200" kumimoji="0" lang="en-I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2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3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4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5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6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7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8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9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0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4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5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6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7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8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7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8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9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0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1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2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3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5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6" name="Holder 2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endParaRPr lang="en-US"/>
          </a:p>
        </p:txBody>
      </p:sp>
      <p:sp>
        <p:nvSpPr>
          <p:cNvPr id="1048587" name="Holder 3"/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Holder 4"/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/>
          <a:noFill/>
          <a:ln>
            <a:noFill/>
          </a:ln>
        </p:spPr>
        <p:txBody>
          <a:bodyPr anchor="t" anchorCtr="1" bIns="0" compatLnSpc="1" lIns="0" rIns="0" tIns="0" vert="horz" wrap="square">
            <a:spAutoFit/>
          </a:bodyPr>
          <a:lstStyle>
            <a:lvl1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048589" name="Holder 5"/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8/30/2024</a:t>
            </a:fld>
            <a:endParaRPr lang="en-US"/>
          </a:p>
        </p:txBody>
      </p:sp>
      <p:sp>
        <p:nvSpPr>
          <p:cNvPr id="1048590" name="Holder 6"/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100" i="0" kern="1200" lang="en-US" spc="10" strike="noStrike" u="none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1" cap="none" sz="4800" i="0" kern="0" lang="en-US" spc="0" strike="noStrike" u="none">
          <a:solidFill>
            <a:srgbClr val="000000"/>
          </a:solidFill>
          <a:latin typeface="Trebuchet MS"/>
          <a:cs typeface="Trebuchet MS"/>
        </a:defRPr>
      </a:lvl1pPr>
    </p:titleStyle>
    <p:body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1800" i="0" kern="0" lang="en-US" spc="0" strike="noStrike" u="none">
          <a:solidFill>
            <a:srgbClr val="000000"/>
          </a:solidFill>
          <a:latin typeface="Calibri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0" name="Shape 2097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71" name="Google Shape;2097171;p1"/>
          <p:cNvGrpSpPr/>
          <p:nvPr/>
        </p:nvGrpSpPr>
        <p:grpSpPr>
          <a:xfrm>
            <a:off x="552453" y="2268233"/>
            <a:ext cx="1743068" cy="1333497"/>
            <a:chOff x="552453" y="2268233"/>
            <a:chExt cx="1743068" cy="1333497"/>
          </a:xfrm>
        </p:grpSpPr>
        <p:sp>
          <p:nvSpPr>
            <p:cNvPr id="2097172" name="Google Shape;2097172;p1"/>
            <p:cNvSpPr/>
            <p:nvPr/>
          </p:nvSpPr>
          <p:spPr>
            <a:xfrm>
              <a:off x="552453" y="254445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73" name="Google Shape;2097173;p1"/>
            <p:cNvSpPr/>
            <p:nvPr/>
          </p:nvSpPr>
          <p:spPr>
            <a:xfrm>
              <a:off x="1647821" y="2268233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74" name="Google Shape;2097174;p1"/>
          <p:cNvSpPr/>
          <p:nvPr/>
        </p:nvSpPr>
        <p:spPr>
          <a:xfrm>
            <a:off x="8060115" y="2058542"/>
            <a:ext cx="1837730" cy="1542550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5" name="Google Shape;209717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6" name="Google Shape;2097176;p1"/>
          <p:cNvSpPr txBox="1"/>
          <p:nvPr>
            <p:ph idx="4294967295" type="title"/>
          </p:nvPr>
        </p:nvSpPr>
        <p:spPr>
          <a:xfrm>
            <a:off x="-553952" y="269345"/>
            <a:ext cx="9982200" cy="24042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16500">
            <a:spAutoFit/>
          </a:bodyPr>
          <a:lstStyle/>
          <a:p>
            <a:pPr indent="0" lvl="0" marL="321373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employee Attendance trends With Excel charts</a:t>
            </a:r>
            <a:br>
              <a:rPr b="1" i="0" lang="en-US" sz="40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4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77" name="Google Shape;20971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78" name="Google Shape;2097178;p1"/>
          <p:cNvSpPr txBox="1"/>
          <p:nvPr/>
        </p:nvSpPr>
        <p:spPr>
          <a:xfrm>
            <a:off x="11353419" y="6473339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7179" name="Google Shape;2097179;p1"/>
          <p:cNvSpPr txBox="1"/>
          <p:nvPr/>
        </p:nvSpPr>
        <p:spPr>
          <a:xfrm>
            <a:off x="2295528" y="2798301"/>
            <a:ext cx="86106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Nithya S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NO:3122141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74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DEPARTMENT:B.Com (General )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COLLEGE:St.thomas college of arts and science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7180" name="Google Shape;2097180;p1"/>
          <p:cNvGrpSpPr/>
          <p:nvPr/>
        </p:nvGrpSpPr>
        <p:grpSpPr>
          <a:xfrm>
            <a:off x="7313517" y="4739636"/>
            <a:ext cx="1743078" cy="1333497"/>
            <a:chOff x="7313517" y="4739636"/>
            <a:chExt cx="1743078" cy="1333497"/>
          </a:xfrm>
        </p:grpSpPr>
        <p:sp>
          <p:nvSpPr>
            <p:cNvPr id="2097181" name="Google Shape;2097181;p1"/>
            <p:cNvSpPr/>
            <p:nvPr/>
          </p:nvSpPr>
          <p:spPr>
            <a:xfrm>
              <a:off x="7313517" y="5015858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82" name="Google Shape;2097182;p1"/>
            <p:cNvSpPr/>
            <p:nvPr/>
          </p:nvSpPr>
          <p:spPr>
            <a:xfrm>
              <a:off x="8408895" y="4739636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