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7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400" y="609614"/>
            <a:ext cx="6324600" cy="14324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285261" y="549049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9809" y="1295400"/>
            <a:ext cx="5120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DIGITAL PORTFOLIO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04852" y="2743200"/>
            <a:ext cx="74676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" pitchFamily="34" charset="0"/>
              </a:rPr>
              <a:t>STUDENT NAME:   NITHYA  A</a:t>
            </a:r>
          </a:p>
          <a:p>
            <a:r>
              <a:rPr lang="en-US" sz="2400" dirty="0">
                <a:latin typeface="Berlin Sans FB" pitchFamily="34" charset="0"/>
              </a:rPr>
              <a:t>REGISTER NO / NMID:  4CBE76F30881B019C6542323682C1466</a:t>
            </a:r>
          </a:p>
          <a:p>
            <a:r>
              <a:rPr lang="en-US" sz="2400" dirty="0">
                <a:latin typeface="Berlin Sans FB" pitchFamily="34" charset="0"/>
              </a:rPr>
              <a:t>DEPARTMENT:  </a:t>
            </a:r>
            <a:r>
              <a:rPr lang="en-US" sz="2400" dirty="0" err="1">
                <a:latin typeface="Berlin Sans FB" pitchFamily="34" charset="0"/>
              </a:rPr>
              <a:t>B.Sc</a:t>
            </a:r>
            <a:r>
              <a:rPr lang="en-US" sz="2400" dirty="0">
                <a:latin typeface="Berlin Sans FB" pitchFamily="34" charset="0"/>
              </a:rPr>
              <a:t>  COMPUTER SCIENCE</a:t>
            </a:r>
          </a:p>
          <a:p>
            <a:r>
              <a:rPr lang="en-US" sz="2400">
                <a:latin typeface="Berlin Sans FB" pitchFamily="34" charset="0"/>
              </a:rPr>
              <a:t>COLLEGE:  PERIYAR ARTS COLLEGE/ANNAMALAI UNIVERSITY</a:t>
            </a:r>
            <a:endParaRPr lang="en-US" sz="2400" dirty="0"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52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95" y="338140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96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Times New Roman" pitchFamily="18" charset="0"/>
                <a:cs typeface="Times New Roman" pitchFamily="18" charset="0"/>
              </a:rPr>
              <a:t>RESULTS AND SCREENSHOTS</a:t>
            </a:r>
            <a:endParaRPr sz="42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9" y="6473352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533400" y="2421883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86000"/>
            <a:ext cx="5714999" cy="3413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5" y="33929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9" y="6473352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15" y="1676419"/>
            <a:ext cx="8439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Thank you for exploring my portfolio!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I’m excited to showcase my projects,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Skills, and experiences as a student. Through  this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portfolio,I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aim to demonstrate my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growth,creativity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passion for learning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352800" y="914400"/>
            <a:ext cx="6019799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TITLE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45" y="641035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2319357" y="2928707"/>
            <a:ext cx="754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erlin Sans FB Demi" pitchFamily="34" charset="0"/>
              </a:rPr>
              <a:t>MY 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752477" y="6486052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628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7" y="409960"/>
            <a:ext cx="3432179" cy="73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457255" y="1125631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10" y="1234825"/>
            <a:ext cx="563689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spc="-2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000" spc="15" dirty="0">
                <a:latin typeface="Times New Roman" pitchFamily="18" charset="0"/>
                <a:cs typeface="Times New Roman" pitchFamily="18" charset="0"/>
              </a:rPr>
              <a:t>ROB</a:t>
            </a:r>
            <a:r>
              <a:rPr sz="4000" spc="5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spc="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4000" spc="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000" spc="-37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000" spc="-37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000" spc="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0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spc="-20" dirty="0">
                <a:latin typeface="Times New Roman" pitchFamily="18" charset="0"/>
                <a:cs typeface="Times New Roman" pitchFamily="18" charset="0"/>
              </a:rPr>
              <a:t>ME</a:t>
            </a:r>
            <a:r>
              <a:rPr sz="4000" spc="10" dirty="0">
                <a:latin typeface="Times New Roman" pitchFamily="18" charset="0"/>
                <a:cs typeface="Times New Roman" pitchFamily="18" charset="0"/>
              </a:rPr>
              <a:t>NT</a:t>
            </a:r>
            <a:endParaRPr sz="4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95403" y="2362207"/>
            <a:ext cx="5400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“ During a group project, our team struggled with poor communication and unclear task division, leading to delays. The problem was to create an efficient communication and task management system.”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4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1" y="1156655"/>
            <a:ext cx="526351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spc="5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sz="4000" spc="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4000" spc="-20" dirty="0">
                <a:latin typeface="Times New Roman" pitchFamily="18" charset="0"/>
                <a:cs typeface="Times New Roman" pitchFamily="18" charset="0"/>
              </a:rPr>
              <a:t>OVERVIEW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0603" y="2514609"/>
            <a:ext cx="5705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 am create an My portfolio using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html,css,javascript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This is very help to my creativity 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3" y="896317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AR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S?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20" y="6172230"/>
            <a:ext cx="2181225" cy="485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96815" y="312420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Teachers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Employers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Colleges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Teammates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8" y="2243327"/>
            <a:ext cx="2695575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8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Times New Roman" pitchFamily="18" charset="0"/>
                <a:cs typeface="Times New Roman" pitchFamily="18" charset="0"/>
              </a:rPr>
              <a:t>TOOLS AND TECHNIQUES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05400" y="2743214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Html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Css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Javascript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94" y="291148"/>
            <a:ext cx="879475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160020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About me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Skills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Project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Contact me</a:t>
            </a:r>
          </a:p>
          <a:p>
            <a:pPr lvl="1" algn="just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307753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Simple and clean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Consistent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Header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Footer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762000"/>
            <a:ext cx="8683348" cy="1095568"/>
          </a:xfrm>
        </p:spPr>
        <p:txBody>
          <a:bodyPr>
            <a:normAutofit/>
          </a:bodyPr>
          <a:lstStyle/>
          <a:p>
            <a:pPr algn="l"/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9" y="2438402"/>
            <a:ext cx="72359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1.Responsive Design: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The portfolio is designed to be responsive and works well on different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Devices and screen sizes.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Profect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showcase: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A section to showcase projects with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images,descriptions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links.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3. Skills section: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A section to list technical skills and proficiencies.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4. Contact Form: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A contact form to allow visitors to send messages.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5. Smooth scrolling: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Smooth scrolling effect when navigating to different sections.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588</TotalTime>
  <Words>303</Words>
  <Application>Microsoft Office PowerPoint</Application>
  <PresentationFormat>Widescreen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Berlin Sans FB</vt:lpstr>
      <vt:lpstr>Berlin Sans FB Demi</vt:lpstr>
      <vt:lpstr>Calibri</vt:lpstr>
      <vt:lpstr>Franklin Gothic Book</vt:lpstr>
      <vt:lpstr>Roboto</vt:lpstr>
      <vt:lpstr>Times New Roman</vt:lpstr>
      <vt:lpstr>Trebuchet MS</vt:lpstr>
      <vt:lpstr>Wingdings</vt:lpstr>
      <vt:lpstr>Wingdings 2</vt:lpstr>
      <vt:lpstr>Technic</vt:lpstr>
      <vt:lpstr> </vt:lpstr>
      <vt:lpstr>PROJECT TITLE</vt:lpstr>
      <vt:lpstr>AGENDA</vt:lpstr>
      <vt:lpstr>PROBLEM STATEMENT</vt:lpstr>
      <vt:lpstr>PROJECT 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917010202110</cp:lastModifiedBy>
  <cp:revision>44</cp:revision>
  <dcterms:created xsi:type="dcterms:W3CDTF">2024-03-29T15:07:22Z</dcterms:created>
  <dcterms:modified xsi:type="dcterms:W3CDTF">2025-09-09T06:12:23Z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