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25806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P</a:t>
            </a:r>
            <a:r>
              <a:rPr altLang="en-IN" dirty="0" sz="2400" lang="en-US">
                <a:latin typeface="Tahoma"/>
              </a:rPr>
              <a:t>.</a:t>
            </a:r>
            <a:r>
              <a:rPr altLang="en-IN" dirty="0" sz="2400" lang="en-US">
                <a:latin typeface="Tahoma"/>
              </a:rPr>
              <a:t>N</a:t>
            </a:r>
            <a:r>
              <a:rPr altLang="en-IN" dirty="0" sz="2400" lang="en-US">
                <a:latin typeface="Tahoma"/>
              </a:rPr>
              <a:t>i</a:t>
            </a:r>
            <a:r>
              <a:rPr altLang="en-IN" dirty="0" sz="2400" lang="en-US">
                <a:latin typeface="Tahoma"/>
              </a:rPr>
              <a:t>t</a:t>
            </a:r>
            <a:r>
              <a:rPr altLang="en-IN" dirty="0" sz="2400" lang="en-US">
                <a:latin typeface="Tahoma"/>
              </a:rPr>
              <a:t>h</a:t>
            </a:r>
            <a:r>
              <a:rPr altLang="en-IN" dirty="0" sz="2400" lang="en-US">
                <a:latin typeface="Tahoma"/>
              </a:rPr>
              <a:t>y</a:t>
            </a:r>
            <a:r>
              <a:rPr altLang="en-IN" dirty="0" sz="2400" lang="en-US">
                <a:latin typeface="Tahoma"/>
              </a:rPr>
              <a:t>a</a:t>
            </a:r>
            <a:r>
              <a:rPr altLang="en-IN" dirty="0" sz="2400" lang="en-US">
                <a:latin typeface="Tahoma"/>
              </a:rPr>
              <a:t>n</a:t>
            </a:r>
            <a:r>
              <a:rPr altLang="en-IN" dirty="0" sz="2400" lang="en-US">
                <a:latin typeface="Tahoma"/>
              </a:rPr>
              <a:t>a</a:t>
            </a:r>
            <a:r>
              <a:rPr altLang="en-IN" dirty="0" sz="2400" lang="en-US">
                <a:latin typeface="Tahoma"/>
              </a:rPr>
              <a:t>n</a:t>
            </a:r>
            <a:r>
              <a:rPr altLang="en-IN" dirty="0" sz="2400" lang="en-US">
                <a:latin typeface="Tahoma"/>
              </a:rPr>
              <a:t>d</a:t>
            </a:r>
            <a:r>
              <a:rPr altLang="en-IN" dirty="0" sz="2400" lang="en-US">
                <a:latin typeface="Tahoma"/>
              </a:rPr>
              <a:t>h</a:t>
            </a:r>
            <a:r>
              <a:rPr altLang="en-IN" dirty="0" sz="2400" lang="en-US">
                <a:latin typeface="Tahoma"/>
              </a:rPr>
              <a:t>a</a:t>
            </a:r>
            <a:r>
              <a:rPr altLang="en-IN" dirty="0" sz="2400" lang="en-US">
                <a:latin typeface="Tahoma"/>
              </a:rPr>
              <a:t>n</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4</a:t>
            </a:r>
            <a:r>
              <a:rPr altLang="en-IN" dirty="0" sz="2400" lang="en-US">
                <a:latin typeface="Tahoma"/>
              </a:rPr>
              <a:t>3</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5</a:t>
            </a:r>
            <a:r>
              <a:rPr altLang="en-IN" dirty="0" sz="2400" lang="en-US">
                <a:latin typeface="Tahoma"/>
              </a:rPr>
              <a:t>5</a:t>
            </a:r>
            <a:endParaRPr altLang="en-US" lang="zh-CN"/>
          </a:p>
          <a:p>
            <a:endParaRPr altLang="en-US" lang="zh-CN"/>
          </a:p>
          <a:p>
            <a:endParaRPr altLang="en-US" lang="zh-CN"/>
          </a:p>
          <a:p>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358640"/>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491740"/>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186940"/>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53689"/>
            <a:ext cx="7017068" cy="3863340"/>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2024-03-20T22:07:22Z</dcterms:created>
  <dcterms:modified xsi:type="dcterms:W3CDTF">2024-09-09T09:13:23Z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