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264" r:id="rId7"/>
    <p:sldId id="265" r:id="rId8"/>
    <p:sldId id="259" r:id="rId9"/>
    <p:sldId id="267" r:id="rId10"/>
    <p:sldId id="269" r:id="rId11"/>
    <p:sldId id="268" r:id="rId12"/>
    <p:sldId id="262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0" d="100"/>
          <a:sy n="80" d="100"/>
        </p:scale>
        <p:origin x="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IN"/>
        </a:p>
      </dgm:t>
    </dgm:pt>
    <dgm:pt modelId="{701D68F5-42F8-47BC-8FED-84C50F595DF0}">
      <dgm:prSet phldrT="[Text]"/>
      <dgm:spPr/>
      <dgm:t>
        <a:bodyPr/>
        <a:lstStyle/>
        <a:p>
          <a:r>
            <a:rPr lang="en-US" dirty="0"/>
            <a:t>Heart rate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endParaRPr lang="en-US" dirty="0"/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endParaRPr lang="en-US" dirty="0"/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48867" custScaleY="143119" custLinFactX="100000" custLinFactNeighborX="160921" custLinFactNeighborY="-3626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5000" r="-5000"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 custLinFactX="17415" custLinFactNeighborX="100000" custLinFactNeighborY="20172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 custLinFactX="-100000" custLinFactNeighborX="-141074" custLinFactNeighborY="1822"/>
      <dgm:spPr>
        <a:solidFill>
          <a:schemeClr val="bg1"/>
        </a:solid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solidFill>
          <a:schemeClr val="bg1"/>
        </a:solidFill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Electrocardiography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Photoplethysmography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Wrist-worn devices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34908D15-97DE-4EC2-9139-3CAAD90B4BD1}">
      <dgm:prSet phldrT="[Text]"/>
      <dgm:spPr/>
      <dgm:t>
        <a:bodyPr/>
        <a:lstStyle/>
        <a:p>
          <a:r>
            <a:rPr lang="en-US" dirty="0"/>
            <a:t>On-ear devices</a:t>
          </a:r>
        </a:p>
      </dgm:t>
    </dgm:pt>
    <dgm:pt modelId="{A7216624-6AFE-41CD-86E6-7E0BCCBC88D9}" type="parTrans" cxnId="{B0DF0272-5EA1-447B-892D-00317D1E3D09}">
      <dgm:prSet/>
      <dgm:spPr/>
      <dgm:t>
        <a:bodyPr/>
        <a:lstStyle/>
        <a:p>
          <a:endParaRPr lang="en-IN"/>
        </a:p>
      </dgm:t>
    </dgm:pt>
    <dgm:pt modelId="{2BBFF20E-DFFB-485E-9B02-40592403F64C}" type="sibTrans" cxnId="{B0DF0272-5EA1-447B-892D-00317D1E3D09}">
      <dgm:prSet/>
      <dgm:spPr/>
      <dgm:t>
        <a:bodyPr/>
        <a:lstStyle/>
        <a:p>
          <a:endParaRPr lang="en-IN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/>
    </dgm:pt>
    <dgm:pt modelId="{B40275DD-D088-41D9-85BC-655F00130143}" type="pres">
      <dgm:prSet presAssocID="{34908D15-97DE-4EC2-9139-3CAAD90B4BD1}" presName="text_4" presStyleLbl="node1" presStyleIdx="3" presStyleCnt="4">
        <dgm:presLayoutVars>
          <dgm:bulletEnabled val="1"/>
        </dgm:presLayoutVars>
      </dgm:prSet>
      <dgm:spPr/>
    </dgm:pt>
    <dgm:pt modelId="{8CD1F971-C3D4-4CB0-9252-62AB1D517596}" type="pres">
      <dgm:prSet presAssocID="{34908D15-97DE-4EC2-9139-3CAAD90B4BD1}" presName="accent_4" presStyleCnt="0"/>
      <dgm:spPr/>
    </dgm:pt>
    <dgm:pt modelId="{87656016-0CD5-4BDC-9133-2B1411330E6A}" type="pres">
      <dgm:prSet presAssocID="{34908D15-97DE-4EC2-9139-3CAAD90B4BD1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D5FE0318-117F-49E2-BBFD-5FBCA886EE2F}" type="presOf" srcId="{34908D15-97DE-4EC2-9139-3CAAD90B4BD1}" destId="{B40275DD-D088-41D9-85BC-655F00130143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B0DF0272-5EA1-447B-892D-00317D1E3D09}" srcId="{7E5AA53B-3EEE-4DE4-BB81-9044890C2946}" destId="{34908D15-97DE-4EC2-9139-3CAAD90B4BD1}" srcOrd="3" destOrd="0" parTransId="{A7216624-6AFE-41CD-86E6-7E0BCCBC88D9}" sibTransId="{2BBFF20E-DFFB-485E-9B02-40592403F64C}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F49EB697-84BC-40B1-98B5-6D78921F7F14}" type="presParOf" srcId="{90561C55-3C6E-4D53-85E1-2C50BCDDA392}" destId="{B40275DD-D088-41D9-85BC-655F00130143}" srcOrd="7" destOrd="0" presId="urn:microsoft.com/office/officeart/2008/layout/VerticalCurvedList"/>
    <dgm:cxn modelId="{7FDB6E5A-AC98-47AB-9725-D62DE031EEA9}" type="presParOf" srcId="{90561C55-3C6E-4D53-85E1-2C50BCDDA392}" destId="{8CD1F971-C3D4-4CB0-9252-62AB1D517596}" srcOrd="8" destOrd="0" presId="urn:microsoft.com/office/officeart/2008/layout/VerticalCurvedList"/>
    <dgm:cxn modelId="{24FA57E8-CF35-4802-A7AE-61C51D07DB6B}" type="presParOf" srcId="{8CD1F971-C3D4-4CB0-9252-62AB1D517596}" destId="{87656016-0CD5-4BDC-9133-2B1411330E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Recording video using front camera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Processing vital parameters from the video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Displaying clinical inferences and suggestions in the smartphone app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F79181-C8B9-4120-99CF-6CE85E80ED76}" type="doc">
      <dgm:prSet loTypeId="urn:microsoft.com/office/officeart/2005/8/layout/bProcess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E73732AC-3874-456D-94FA-BC55BE022849}">
      <dgm:prSet phldrT="[Text]"/>
      <dgm:spPr/>
      <dgm:t>
        <a:bodyPr/>
        <a:lstStyle/>
        <a:p>
          <a:r>
            <a:rPr lang="en-IN" dirty="0"/>
            <a:t>Frame </a:t>
          </a:r>
        </a:p>
      </dgm:t>
    </dgm:pt>
    <dgm:pt modelId="{2122D5B3-A5C2-43BF-8F37-DCE4F88B0A6C}" type="parTrans" cxnId="{5D84A126-1011-4AB5-8F54-35E013918F05}">
      <dgm:prSet/>
      <dgm:spPr/>
      <dgm:t>
        <a:bodyPr/>
        <a:lstStyle/>
        <a:p>
          <a:endParaRPr lang="en-IN"/>
        </a:p>
      </dgm:t>
    </dgm:pt>
    <dgm:pt modelId="{DD428B84-EA48-49D2-B826-9D31EC6A6A94}" type="sibTrans" cxnId="{5D84A126-1011-4AB5-8F54-35E013918F05}">
      <dgm:prSet/>
      <dgm:spPr/>
      <dgm:t>
        <a:bodyPr/>
        <a:lstStyle/>
        <a:p>
          <a:endParaRPr lang="en-IN"/>
        </a:p>
      </dgm:t>
    </dgm:pt>
    <dgm:pt modelId="{340EB34C-CC00-4D3D-80E7-482EAB71FB70}">
      <dgm:prSet phldrT="[Text]"/>
      <dgm:spPr/>
      <dgm:t>
        <a:bodyPr/>
        <a:lstStyle/>
        <a:p>
          <a:r>
            <a:rPr lang="en-IN" b="1" dirty="0" err="1"/>
            <a:t>Adaboost</a:t>
          </a:r>
          <a:r>
            <a:rPr lang="en-IN" b="1" dirty="0"/>
            <a:t> </a:t>
          </a:r>
          <a:r>
            <a:rPr lang="en-IN" dirty="0"/>
            <a:t>Machine Learning </a:t>
          </a:r>
        </a:p>
      </dgm:t>
    </dgm:pt>
    <dgm:pt modelId="{F9521AA4-6D0F-4AF1-929F-2A6D903C6A48}" type="parTrans" cxnId="{B410A48C-761C-4F7F-B6CF-663AD4E08BF2}">
      <dgm:prSet/>
      <dgm:spPr/>
      <dgm:t>
        <a:bodyPr/>
        <a:lstStyle/>
        <a:p>
          <a:endParaRPr lang="en-IN"/>
        </a:p>
      </dgm:t>
    </dgm:pt>
    <dgm:pt modelId="{11EB0051-AB2C-48D8-9F75-AA02912965F3}" type="sibTrans" cxnId="{B410A48C-761C-4F7F-B6CF-663AD4E08BF2}">
      <dgm:prSet/>
      <dgm:spPr/>
      <dgm:t>
        <a:bodyPr/>
        <a:lstStyle/>
        <a:p>
          <a:endParaRPr lang="en-IN"/>
        </a:p>
      </dgm:t>
    </dgm:pt>
    <dgm:pt modelId="{E6DCA216-933C-4A85-9A17-3A6EBDBF568B}">
      <dgm:prSet phldrT="[Text]"/>
      <dgm:spPr/>
      <dgm:t>
        <a:bodyPr/>
        <a:lstStyle/>
        <a:p>
          <a:r>
            <a:rPr lang="en-IN" dirty="0"/>
            <a:t>Cascade Classifier</a:t>
          </a:r>
        </a:p>
      </dgm:t>
    </dgm:pt>
    <dgm:pt modelId="{37E0E110-D913-49F7-876B-9635BC6165AE}" type="parTrans" cxnId="{A0BEBC7A-5105-4A6C-B86B-0FE8FFD68166}">
      <dgm:prSet/>
      <dgm:spPr/>
      <dgm:t>
        <a:bodyPr/>
        <a:lstStyle/>
        <a:p>
          <a:endParaRPr lang="en-IN"/>
        </a:p>
      </dgm:t>
    </dgm:pt>
    <dgm:pt modelId="{D4F394BC-FAE3-4AC0-AEC6-75D99C4DE51E}" type="sibTrans" cxnId="{A0BEBC7A-5105-4A6C-B86B-0FE8FFD68166}">
      <dgm:prSet/>
      <dgm:spPr/>
      <dgm:t>
        <a:bodyPr/>
        <a:lstStyle/>
        <a:p>
          <a:endParaRPr lang="en-IN"/>
        </a:p>
      </dgm:t>
    </dgm:pt>
    <dgm:pt modelId="{7C059A88-1D0A-480A-8F93-685A267B8256}">
      <dgm:prSet phldrT="[Text]"/>
      <dgm:spPr/>
      <dgm:t>
        <a:bodyPr/>
        <a:lstStyle/>
        <a:p>
          <a:r>
            <a:rPr lang="en-IN" dirty="0"/>
            <a:t>Face / Not Face</a:t>
          </a:r>
        </a:p>
      </dgm:t>
    </dgm:pt>
    <dgm:pt modelId="{4EFD4059-1835-4054-B0ED-EB93BB14BC14}" type="parTrans" cxnId="{6072C5FB-FF03-498A-904C-38C21C5E10E6}">
      <dgm:prSet/>
      <dgm:spPr/>
      <dgm:t>
        <a:bodyPr/>
        <a:lstStyle/>
        <a:p>
          <a:endParaRPr lang="en-IN"/>
        </a:p>
      </dgm:t>
    </dgm:pt>
    <dgm:pt modelId="{8BE0D299-3917-4E1C-87AF-F10851DAA923}" type="sibTrans" cxnId="{6072C5FB-FF03-498A-904C-38C21C5E10E6}">
      <dgm:prSet/>
      <dgm:spPr/>
      <dgm:t>
        <a:bodyPr/>
        <a:lstStyle/>
        <a:p>
          <a:endParaRPr lang="en-IN"/>
        </a:p>
      </dgm:t>
    </dgm:pt>
    <dgm:pt modelId="{1FAEE5EC-5847-4266-8535-56B57D201D5E}">
      <dgm:prSet phldrT="[Text]"/>
      <dgm:spPr/>
      <dgm:t>
        <a:bodyPr/>
        <a:lstStyle/>
        <a:p>
          <a:r>
            <a:rPr lang="en-IN" dirty="0" err="1"/>
            <a:t>Haar</a:t>
          </a:r>
          <a:r>
            <a:rPr lang="en-IN" dirty="0"/>
            <a:t> Feature </a:t>
          </a:r>
        </a:p>
      </dgm:t>
    </dgm:pt>
    <dgm:pt modelId="{D7B4F448-57E8-44AF-BD97-38C1E1C1757A}" type="parTrans" cxnId="{9989B68F-5F6A-4314-BAED-4D2BB50DC900}">
      <dgm:prSet/>
      <dgm:spPr/>
      <dgm:t>
        <a:bodyPr/>
        <a:lstStyle/>
        <a:p>
          <a:endParaRPr lang="en-IN"/>
        </a:p>
      </dgm:t>
    </dgm:pt>
    <dgm:pt modelId="{E78BEE20-9DC4-4301-B7DF-78E1F21E0483}" type="sibTrans" cxnId="{9989B68F-5F6A-4314-BAED-4D2BB50DC900}">
      <dgm:prSet/>
      <dgm:spPr/>
      <dgm:t>
        <a:bodyPr/>
        <a:lstStyle/>
        <a:p>
          <a:endParaRPr lang="en-IN"/>
        </a:p>
      </dgm:t>
    </dgm:pt>
    <dgm:pt modelId="{8C79EAD2-0490-429C-B318-CAB333D9ED66}">
      <dgm:prSet phldrT="[Text]"/>
      <dgm:spPr/>
      <dgm:t>
        <a:bodyPr/>
        <a:lstStyle/>
        <a:p>
          <a:r>
            <a:rPr lang="en-IN" dirty="0"/>
            <a:t>Integral Image</a:t>
          </a:r>
        </a:p>
      </dgm:t>
    </dgm:pt>
    <dgm:pt modelId="{3D46B8A0-5FE4-42B5-9D1C-477C6345EDA4}" type="parTrans" cxnId="{75683E2D-E5E4-4897-BE57-90363C67D046}">
      <dgm:prSet/>
      <dgm:spPr/>
      <dgm:t>
        <a:bodyPr/>
        <a:lstStyle/>
        <a:p>
          <a:endParaRPr lang="en-IN"/>
        </a:p>
      </dgm:t>
    </dgm:pt>
    <dgm:pt modelId="{A5C8B399-FB03-430C-BC36-5CFE751226F4}" type="sibTrans" cxnId="{75683E2D-E5E4-4897-BE57-90363C67D046}">
      <dgm:prSet/>
      <dgm:spPr/>
      <dgm:t>
        <a:bodyPr/>
        <a:lstStyle/>
        <a:p>
          <a:endParaRPr lang="en-IN"/>
        </a:p>
      </dgm:t>
    </dgm:pt>
    <dgm:pt modelId="{6545AFDF-BB74-48F9-AF02-F45C3A8988A9}">
      <dgm:prSet phldrT="[Text]"/>
      <dgm:spPr/>
      <dgm:t>
        <a:bodyPr/>
        <a:lstStyle/>
        <a:p>
          <a:r>
            <a:rPr lang="en-IN" dirty="0"/>
            <a:t>Frame processing </a:t>
          </a:r>
        </a:p>
      </dgm:t>
    </dgm:pt>
    <dgm:pt modelId="{1C5D45E4-E465-4851-9457-D6A65B2F2AB9}" type="parTrans" cxnId="{F2FAAA85-81AC-494F-89F1-5149DC9C0D2D}">
      <dgm:prSet/>
      <dgm:spPr/>
      <dgm:t>
        <a:bodyPr/>
        <a:lstStyle/>
        <a:p>
          <a:endParaRPr lang="en-IN"/>
        </a:p>
      </dgm:t>
    </dgm:pt>
    <dgm:pt modelId="{4A0A3C86-225B-44D3-A78F-0A4F99530722}" type="sibTrans" cxnId="{F2FAAA85-81AC-494F-89F1-5149DC9C0D2D}">
      <dgm:prSet/>
      <dgm:spPr/>
      <dgm:t>
        <a:bodyPr/>
        <a:lstStyle/>
        <a:p>
          <a:endParaRPr lang="en-IN"/>
        </a:p>
      </dgm:t>
    </dgm:pt>
    <dgm:pt modelId="{C397A519-F759-4197-A63C-6C8FB154CDC7}" type="pres">
      <dgm:prSet presAssocID="{53F79181-C8B9-4120-99CF-6CE85E80ED76}" presName="Name0" presStyleCnt="0">
        <dgm:presLayoutVars>
          <dgm:dir/>
          <dgm:resizeHandles val="exact"/>
        </dgm:presLayoutVars>
      </dgm:prSet>
      <dgm:spPr/>
    </dgm:pt>
    <dgm:pt modelId="{83AEF3B4-54C8-4E07-BD8C-0469F8905323}" type="pres">
      <dgm:prSet presAssocID="{E73732AC-3874-456D-94FA-BC55BE022849}" presName="node" presStyleLbl="node1" presStyleIdx="0" presStyleCnt="7">
        <dgm:presLayoutVars>
          <dgm:bulletEnabled val="1"/>
        </dgm:presLayoutVars>
      </dgm:prSet>
      <dgm:spPr/>
    </dgm:pt>
    <dgm:pt modelId="{7096FFCF-20BF-4546-93DE-12B57B2C5E37}" type="pres">
      <dgm:prSet presAssocID="{DD428B84-EA48-49D2-B826-9D31EC6A6A94}" presName="sibTrans" presStyleLbl="sibTrans1D1" presStyleIdx="0" presStyleCnt="6"/>
      <dgm:spPr/>
    </dgm:pt>
    <dgm:pt modelId="{08E83931-7613-417B-A04E-5DE87392348F}" type="pres">
      <dgm:prSet presAssocID="{DD428B84-EA48-49D2-B826-9D31EC6A6A94}" presName="connectorText" presStyleLbl="sibTrans1D1" presStyleIdx="0" presStyleCnt="6"/>
      <dgm:spPr/>
    </dgm:pt>
    <dgm:pt modelId="{9BA517F0-FF12-43EC-98C1-CA9E9FFAA391}" type="pres">
      <dgm:prSet presAssocID="{6545AFDF-BB74-48F9-AF02-F45C3A8988A9}" presName="node" presStyleLbl="node1" presStyleIdx="1" presStyleCnt="7">
        <dgm:presLayoutVars>
          <dgm:bulletEnabled val="1"/>
        </dgm:presLayoutVars>
      </dgm:prSet>
      <dgm:spPr/>
    </dgm:pt>
    <dgm:pt modelId="{8281DAFE-278E-424E-BBBA-BAC9E5616881}" type="pres">
      <dgm:prSet presAssocID="{4A0A3C86-225B-44D3-A78F-0A4F99530722}" presName="sibTrans" presStyleLbl="sibTrans1D1" presStyleIdx="1" presStyleCnt="6"/>
      <dgm:spPr/>
    </dgm:pt>
    <dgm:pt modelId="{8CECF09E-300F-4127-BCB7-F42B2AC51F70}" type="pres">
      <dgm:prSet presAssocID="{4A0A3C86-225B-44D3-A78F-0A4F99530722}" presName="connectorText" presStyleLbl="sibTrans1D1" presStyleIdx="1" presStyleCnt="6"/>
      <dgm:spPr/>
    </dgm:pt>
    <dgm:pt modelId="{5DBE977D-D5B9-45B2-AFD3-8AFCC171DFD6}" type="pres">
      <dgm:prSet presAssocID="{1FAEE5EC-5847-4266-8535-56B57D201D5E}" presName="node" presStyleLbl="node1" presStyleIdx="2" presStyleCnt="7">
        <dgm:presLayoutVars>
          <dgm:bulletEnabled val="1"/>
        </dgm:presLayoutVars>
      </dgm:prSet>
      <dgm:spPr/>
    </dgm:pt>
    <dgm:pt modelId="{90AB9F67-7D6F-4896-8AF2-71DADA71089D}" type="pres">
      <dgm:prSet presAssocID="{E78BEE20-9DC4-4301-B7DF-78E1F21E0483}" presName="sibTrans" presStyleLbl="sibTrans1D1" presStyleIdx="2" presStyleCnt="6"/>
      <dgm:spPr/>
    </dgm:pt>
    <dgm:pt modelId="{4FE493FC-0C81-409C-A233-6F59AD5FEAAC}" type="pres">
      <dgm:prSet presAssocID="{E78BEE20-9DC4-4301-B7DF-78E1F21E0483}" presName="connectorText" presStyleLbl="sibTrans1D1" presStyleIdx="2" presStyleCnt="6"/>
      <dgm:spPr/>
    </dgm:pt>
    <dgm:pt modelId="{6A8B97E0-A919-4598-8BDC-B672B663DF06}" type="pres">
      <dgm:prSet presAssocID="{8C79EAD2-0490-429C-B318-CAB333D9ED66}" presName="node" presStyleLbl="node1" presStyleIdx="3" presStyleCnt="7">
        <dgm:presLayoutVars>
          <dgm:bulletEnabled val="1"/>
        </dgm:presLayoutVars>
      </dgm:prSet>
      <dgm:spPr/>
    </dgm:pt>
    <dgm:pt modelId="{D52F5633-DC9F-4A5B-BE25-A30D1E435EEF}" type="pres">
      <dgm:prSet presAssocID="{A5C8B399-FB03-430C-BC36-5CFE751226F4}" presName="sibTrans" presStyleLbl="sibTrans1D1" presStyleIdx="3" presStyleCnt="6"/>
      <dgm:spPr/>
    </dgm:pt>
    <dgm:pt modelId="{8F693698-E32C-4ABC-A037-A3C60F86B5B6}" type="pres">
      <dgm:prSet presAssocID="{A5C8B399-FB03-430C-BC36-5CFE751226F4}" presName="connectorText" presStyleLbl="sibTrans1D1" presStyleIdx="3" presStyleCnt="6"/>
      <dgm:spPr/>
    </dgm:pt>
    <dgm:pt modelId="{FE608EA0-D686-4962-9DF0-6B855FB49C62}" type="pres">
      <dgm:prSet presAssocID="{340EB34C-CC00-4D3D-80E7-482EAB71FB70}" presName="node" presStyleLbl="node1" presStyleIdx="4" presStyleCnt="7">
        <dgm:presLayoutVars>
          <dgm:bulletEnabled val="1"/>
        </dgm:presLayoutVars>
      </dgm:prSet>
      <dgm:spPr/>
    </dgm:pt>
    <dgm:pt modelId="{B516AA4E-C492-4126-B31C-8BA8C703F72A}" type="pres">
      <dgm:prSet presAssocID="{11EB0051-AB2C-48D8-9F75-AA02912965F3}" presName="sibTrans" presStyleLbl="sibTrans1D1" presStyleIdx="4" presStyleCnt="6"/>
      <dgm:spPr/>
    </dgm:pt>
    <dgm:pt modelId="{4F4D76CF-182F-46F8-8914-DE7EEBC60B4A}" type="pres">
      <dgm:prSet presAssocID="{11EB0051-AB2C-48D8-9F75-AA02912965F3}" presName="connectorText" presStyleLbl="sibTrans1D1" presStyleIdx="4" presStyleCnt="6"/>
      <dgm:spPr/>
    </dgm:pt>
    <dgm:pt modelId="{E0951695-0A95-4705-8BBE-B169DC765D82}" type="pres">
      <dgm:prSet presAssocID="{E6DCA216-933C-4A85-9A17-3A6EBDBF568B}" presName="node" presStyleLbl="node1" presStyleIdx="5" presStyleCnt="7">
        <dgm:presLayoutVars>
          <dgm:bulletEnabled val="1"/>
        </dgm:presLayoutVars>
      </dgm:prSet>
      <dgm:spPr/>
    </dgm:pt>
    <dgm:pt modelId="{C11B081E-621D-493C-9C2A-E41FAA13EFE7}" type="pres">
      <dgm:prSet presAssocID="{D4F394BC-FAE3-4AC0-AEC6-75D99C4DE51E}" presName="sibTrans" presStyleLbl="sibTrans1D1" presStyleIdx="5" presStyleCnt="6"/>
      <dgm:spPr/>
    </dgm:pt>
    <dgm:pt modelId="{C8214B52-910D-48A6-A6D1-89DC86E69F36}" type="pres">
      <dgm:prSet presAssocID="{D4F394BC-FAE3-4AC0-AEC6-75D99C4DE51E}" presName="connectorText" presStyleLbl="sibTrans1D1" presStyleIdx="5" presStyleCnt="6"/>
      <dgm:spPr/>
    </dgm:pt>
    <dgm:pt modelId="{54A792B7-23A5-40B2-96AB-513DF4AF0A36}" type="pres">
      <dgm:prSet presAssocID="{7C059A88-1D0A-480A-8F93-685A267B8256}" presName="node" presStyleLbl="node1" presStyleIdx="6" presStyleCnt="7">
        <dgm:presLayoutVars>
          <dgm:bulletEnabled val="1"/>
        </dgm:presLayoutVars>
      </dgm:prSet>
      <dgm:spPr/>
    </dgm:pt>
  </dgm:ptLst>
  <dgm:cxnLst>
    <dgm:cxn modelId="{F67A9415-4AF5-45C9-AF37-009991648C57}" type="presOf" srcId="{53F79181-C8B9-4120-99CF-6CE85E80ED76}" destId="{C397A519-F759-4197-A63C-6C8FB154CDC7}" srcOrd="0" destOrd="0" presId="urn:microsoft.com/office/officeart/2005/8/layout/bProcess3"/>
    <dgm:cxn modelId="{C3964C1D-E6AD-4D26-B5B0-4B1BC6DC3EE5}" type="presOf" srcId="{D4F394BC-FAE3-4AC0-AEC6-75D99C4DE51E}" destId="{C8214B52-910D-48A6-A6D1-89DC86E69F36}" srcOrd="1" destOrd="0" presId="urn:microsoft.com/office/officeart/2005/8/layout/bProcess3"/>
    <dgm:cxn modelId="{5D84A126-1011-4AB5-8F54-35E013918F05}" srcId="{53F79181-C8B9-4120-99CF-6CE85E80ED76}" destId="{E73732AC-3874-456D-94FA-BC55BE022849}" srcOrd="0" destOrd="0" parTransId="{2122D5B3-A5C2-43BF-8F37-DCE4F88B0A6C}" sibTransId="{DD428B84-EA48-49D2-B826-9D31EC6A6A94}"/>
    <dgm:cxn modelId="{75683E2D-E5E4-4897-BE57-90363C67D046}" srcId="{53F79181-C8B9-4120-99CF-6CE85E80ED76}" destId="{8C79EAD2-0490-429C-B318-CAB333D9ED66}" srcOrd="3" destOrd="0" parTransId="{3D46B8A0-5FE4-42B5-9D1C-477C6345EDA4}" sibTransId="{A5C8B399-FB03-430C-BC36-5CFE751226F4}"/>
    <dgm:cxn modelId="{EF787D36-7C36-489D-88C4-16E58355960A}" type="presOf" srcId="{A5C8B399-FB03-430C-BC36-5CFE751226F4}" destId="{8F693698-E32C-4ABC-A037-A3C60F86B5B6}" srcOrd="1" destOrd="0" presId="urn:microsoft.com/office/officeart/2005/8/layout/bProcess3"/>
    <dgm:cxn modelId="{F6BEA25D-1D7A-42CA-825B-91382CFD4CF9}" type="presOf" srcId="{7C059A88-1D0A-480A-8F93-685A267B8256}" destId="{54A792B7-23A5-40B2-96AB-513DF4AF0A36}" srcOrd="0" destOrd="0" presId="urn:microsoft.com/office/officeart/2005/8/layout/bProcess3"/>
    <dgm:cxn modelId="{4540215F-0FBB-4E3F-A3F8-80D9679F0717}" type="presOf" srcId="{A5C8B399-FB03-430C-BC36-5CFE751226F4}" destId="{D52F5633-DC9F-4A5B-BE25-A30D1E435EEF}" srcOrd="0" destOrd="0" presId="urn:microsoft.com/office/officeart/2005/8/layout/bProcess3"/>
    <dgm:cxn modelId="{9721BE70-9A4E-4C34-B397-6A28BFC57DE9}" type="presOf" srcId="{8C79EAD2-0490-429C-B318-CAB333D9ED66}" destId="{6A8B97E0-A919-4598-8BDC-B672B663DF06}" srcOrd="0" destOrd="0" presId="urn:microsoft.com/office/officeart/2005/8/layout/bProcess3"/>
    <dgm:cxn modelId="{B8E05854-899B-4F1E-BA27-1CEB1D265175}" type="presOf" srcId="{11EB0051-AB2C-48D8-9F75-AA02912965F3}" destId="{B516AA4E-C492-4126-B31C-8BA8C703F72A}" srcOrd="0" destOrd="0" presId="urn:microsoft.com/office/officeart/2005/8/layout/bProcess3"/>
    <dgm:cxn modelId="{A0BEBC7A-5105-4A6C-B86B-0FE8FFD68166}" srcId="{53F79181-C8B9-4120-99CF-6CE85E80ED76}" destId="{E6DCA216-933C-4A85-9A17-3A6EBDBF568B}" srcOrd="5" destOrd="0" parTransId="{37E0E110-D913-49F7-876B-9635BC6165AE}" sibTransId="{D4F394BC-FAE3-4AC0-AEC6-75D99C4DE51E}"/>
    <dgm:cxn modelId="{4E16187B-BFB9-4A6D-8E4F-8664B3914651}" type="presOf" srcId="{340EB34C-CC00-4D3D-80E7-482EAB71FB70}" destId="{FE608EA0-D686-4962-9DF0-6B855FB49C62}" srcOrd="0" destOrd="0" presId="urn:microsoft.com/office/officeart/2005/8/layout/bProcess3"/>
    <dgm:cxn modelId="{F2FAAA85-81AC-494F-89F1-5149DC9C0D2D}" srcId="{53F79181-C8B9-4120-99CF-6CE85E80ED76}" destId="{6545AFDF-BB74-48F9-AF02-F45C3A8988A9}" srcOrd="1" destOrd="0" parTransId="{1C5D45E4-E465-4851-9457-D6A65B2F2AB9}" sibTransId="{4A0A3C86-225B-44D3-A78F-0A4F99530722}"/>
    <dgm:cxn modelId="{265EE68B-3791-4975-9498-6530A3AF5F65}" type="presOf" srcId="{E6DCA216-933C-4A85-9A17-3A6EBDBF568B}" destId="{E0951695-0A95-4705-8BBE-B169DC765D82}" srcOrd="0" destOrd="0" presId="urn:microsoft.com/office/officeart/2005/8/layout/bProcess3"/>
    <dgm:cxn modelId="{FF37258C-C572-4060-B44E-36A7FE499698}" type="presOf" srcId="{1FAEE5EC-5847-4266-8535-56B57D201D5E}" destId="{5DBE977D-D5B9-45B2-AFD3-8AFCC171DFD6}" srcOrd="0" destOrd="0" presId="urn:microsoft.com/office/officeart/2005/8/layout/bProcess3"/>
    <dgm:cxn modelId="{B410A48C-761C-4F7F-B6CF-663AD4E08BF2}" srcId="{53F79181-C8B9-4120-99CF-6CE85E80ED76}" destId="{340EB34C-CC00-4D3D-80E7-482EAB71FB70}" srcOrd="4" destOrd="0" parTransId="{F9521AA4-6D0F-4AF1-929F-2A6D903C6A48}" sibTransId="{11EB0051-AB2C-48D8-9F75-AA02912965F3}"/>
    <dgm:cxn modelId="{9989B68F-5F6A-4314-BAED-4D2BB50DC900}" srcId="{53F79181-C8B9-4120-99CF-6CE85E80ED76}" destId="{1FAEE5EC-5847-4266-8535-56B57D201D5E}" srcOrd="2" destOrd="0" parTransId="{D7B4F448-57E8-44AF-BD97-38C1E1C1757A}" sibTransId="{E78BEE20-9DC4-4301-B7DF-78E1F21E0483}"/>
    <dgm:cxn modelId="{4FF684A0-469B-4578-8C9E-7174AC992632}" type="presOf" srcId="{4A0A3C86-225B-44D3-A78F-0A4F99530722}" destId="{8281DAFE-278E-424E-BBBA-BAC9E5616881}" srcOrd="0" destOrd="0" presId="urn:microsoft.com/office/officeart/2005/8/layout/bProcess3"/>
    <dgm:cxn modelId="{066FC4AE-1C83-45D2-9A71-1E7DCF4B141B}" type="presOf" srcId="{D4F394BC-FAE3-4AC0-AEC6-75D99C4DE51E}" destId="{C11B081E-621D-493C-9C2A-E41FAA13EFE7}" srcOrd="0" destOrd="0" presId="urn:microsoft.com/office/officeart/2005/8/layout/bProcess3"/>
    <dgm:cxn modelId="{78BE44B6-B31C-424C-AABA-974F7A68F9AF}" type="presOf" srcId="{E78BEE20-9DC4-4301-B7DF-78E1F21E0483}" destId="{90AB9F67-7D6F-4896-8AF2-71DADA71089D}" srcOrd="0" destOrd="0" presId="urn:microsoft.com/office/officeart/2005/8/layout/bProcess3"/>
    <dgm:cxn modelId="{24B840CC-CF4C-41E9-A251-B87CC30DA4B4}" type="presOf" srcId="{DD428B84-EA48-49D2-B826-9D31EC6A6A94}" destId="{7096FFCF-20BF-4546-93DE-12B57B2C5E37}" srcOrd="0" destOrd="0" presId="urn:microsoft.com/office/officeart/2005/8/layout/bProcess3"/>
    <dgm:cxn modelId="{59A07CD1-9C2D-4EA2-BF28-CC0BE516DB35}" type="presOf" srcId="{E78BEE20-9DC4-4301-B7DF-78E1F21E0483}" destId="{4FE493FC-0C81-409C-A233-6F59AD5FEAAC}" srcOrd="1" destOrd="0" presId="urn:microsoft.com/office/officeart/2005/8/layout/bProcess3"/>
    <dgm:cxn modelId="{721B2AD6-14F6-473D-BF63-742E97676B57}" type="presOf" srcId="{DD428B84-EA48-49D2-B826-9D31EC6A6A94}" destId="{08E83931-7613-417B-A04E-5DE87392348F}" srcOrd="1" destOrd="0" presId="urn:microsoft.com/office/officeart/2005/8/layout/bProcess3"/>
    <dgm:cxn modelId="{3166C2E1-F477-4A68-9FEF-C857F1DEDB75}" type="presOf" srcId="{11EB0051-AB2C-48D8-9F75-AA02912965F3}" destId="{4F4D76CF-182F-46F8-8914-DE7EEBC60B4A}" srcOrd="1" destOrd="0" presId="urn:microsoft.com/office/officeart/2005/8/layout/bProcess3"/>
    <dgm:cxn modelId="{1E376CE7-4D60-4960-8AB4-A39CA81C86B1}" type="presOf" srcId="{4A0A3C86-225B-44D3-A78F-0A4F99530722}" destId="{8CECF09E-300F-4127-BCB7-F42B2AC51F70}" srcOrd="1" destOrd="0" presId="urn:microsoft.com/office/officeart/2005/8/layout/bProcess3"/>
    <dgm:cxn modelId="{D93CA9F1-E8B1-4181-8EC6-EACCF779E550}" type="presOf" srcId="{6545AFDF-BB74-48F9-AF02-F45C3A8988A9}" destId="{9BA517F0-FF12-43EC-98C1-CA9E9FFAA391}" srcOrd="0" destOrd="0" presId="urn:microsoft.com/office/officeart/2005/8/layout/bProcess3"/>
    <dgm:cxn modelId="{C35AA2F3-82AD-4BB5-82AC-18E4E8056629}" type="presOf" srcId="{E73732AC-3874-456D-94FA-BC55BE022849}" destId="{83AEF3B4-54C8-4E07-BD8C-0469F8905323}" srcOrd="0" destOrd="0" presId="urn:microsoft.com/office/officeart/2005/8/layout/bProcess3"/>
    <dgm:cxn modelId="{6072C5FB-FF03-498A-904C-38C21C5E10E6}" srcId="{53F79181-C8B9-4120-99CF-6CE85E80ED76}" destId="{7C059A88-1D0A-480A-8F93-685A267B8256}" srcOrd="6" destOrd="0" parTransId="{4EFD4059-1835-4054-B0ED-EB93BB14BC14}" sibTransId="{8BE0D299-3917-4E1C-87AF-F10851DAA923}"/>
    <dgm:cxn modelId="{DBAFC290-ECCF-4EAE-9C74-9B2CD114512A}" type="presParOf" srcId="{C397A519-F759-4197-A63C-6C8FB154CDC7}" destId="{83AEF3B4-54C8-4E07-BD8C-0469F8905323}" srcOrd="0" destOrd="0" presId="urn:microsoft.com/office/officeart/2005/8/layout/bProcess3"/>
    <dgm:cxn modelId="{3DA76804-BC4E-4A9A-BAD9-0B9ACD0AA940}" type="presParOf" srcId="{C397A519-F759-4197-A63C-6C8FB154CDC7}" destId="{7096FFCF-20BF-4546-93DE-12B57B2C5E37}" srcOrd="1" destOrd="0" presId="urn:microsoft.com/office/officeart/2005/8/layout/bProcess3"/>
    <dgm:cxn modelId="{92C4CB1D-03C0-488E-A409-20BC4D255855}" type="presParOf" srcId="{7096FFCF-20BF-4546-93DE-12B57B2C5E37}" destId="{08E83931-7613-417B-A04E-5DE87392348F}" srcOrd="0" destOrd="0" presId="urn:microsoft.com/office/officeart/2005/8/layout/bProcess3"/>
    <dgm:cxn modelId="{B7838A95-0D2F-41BD-87EA-2B0E6729431A}" type="presParOf" srcId="{C397A519-F759-4197-A63C-6C8FB154CDC7}" destId="{9BA517F0-FF12-43EC-98C1-CA9E9FFAA391}" srcOrd="2" destOrd="0" presId="urn:microsoft.com/office/officeart/2005/8/layout/bProcess3"/>
    <dgm:cxn modelId="{2FC09730-C839-4788-8F6B-A30431772CB2}" type="presParOf" srcId="{C397A519-F759-4197-A63C-6C8FB154CDC7}" destId="{8281DAFE-278E-424E-BBBA-BAC9E5616881}" srcOrd="3" destOrd="0" presId="urn:microsoft.com/office/officeart/2005/8/layout/bProcess3"/>
    <dgm:cxn modelId="{A5CB793A-D125-4494-A7A4-EEAC3DFC54D2}" type="presParOf" srcId="{8281DAFE-278E-424E-BBBA-BAC9E5616881}" destId="{8CECF09E-300F-4127-BCB7-F42B2AC51F70}" srcOrd="0" destOrd="0" presId="urn:microsoft.com/office/officeart/2005/8/layout/bProcess3"/>
    <dgm:cxn modelId="{20AB0201-3A1C-484A-B0FB-658CB106B9F2}" type="presParOf" srcId="{C397A519-F759-4197-A63C-6C8FB154CDC7}" destId="{5DBE977D-D5B9-45B2-AFD3-8AFCC171DFD6}" srcOrd="4" destOrd="0" presId="urn:microsoft.com/office/officeart/2005/8/layout/bProcess3"/>
    <dgm:cxn modelId="{1803495B-8CD6-4E01-9519-3457E0ECAA2E}" type="presParOf" srcId="{C397A519-F759-4197-A63C-6C8FB154CDC7}" destId="{90AB9F67-7D6F-4896-8AF2-71DADA71089D}" srcOrd="5" destOrd="0" presId="urn:microsoft.com/office/officeart/2005/8/layout/bProcess3"/>
    <dgm:cxn modelId="{DDB4862F-54E4-459A-8825-132D91211A79}" type="presParOf" srcId="{90AB9F67-7D6F-4896-8AF2-71DADA71089D}" destId="{4FE493FC-0C81-409C-A233-6F59AD5FEAAC}" srcOrd="0" destOrd="0" presId="urn:microsoft.com/office/officeart/2005/8/layout/bProcess3"/>
    <dgm:cxn modelId="{D0065CA3-8D91-4B31-A9B4-668032B8DC16}" type="presParOf" srcId="{C397A519-F759-4197-A63C-6C8FB154CDC7}" destId="{6A8B97E0-A919-4598-8BDC-B672B663DF06}" srcOrd="6" destOrd="0" presId="urn:microsoft.com/office/officeart/2005/8/layout/bProcess3"/>
    <dgm:cxn modelId="{9D27FFA2-8B67-49FB-9FE1-D03B2CBA44C4}" type="presParOf" srcId="{C397A519-F759-4197-A63C-6C8FB154CDC7}" destId="{D52F5633-DC9F-4A5B-BE25-A30D1E435EEF}" srcOrd="7" destOrd="0" presId="urn:microsoft.com/office/officeart/2005/8/layout/bProcess3"/>
    <dgm:cxn modelId="{D76CB31F-494C-4345-8DEF-C8A35759E7CA}" type="presParOf" srcId="{D52F5633-DC9F-4A5B-BE25-A30D1E435EEF}" destId="{8F693698-E32C-4ABC-A037-A3C60F86B5B6}" srcOrd="0" destOrd="0" presId="urn:microsoft.com/office/officeart/2005/8/layout/bProcess3"/>
    <dgm:cxn modelId="{046EFE93-1333-4214-9231-8ADB41C7BED0}" type="presParOf" srcId="{C397A519-F759-4197-A63C-6C8FB154CDC7}" destId="{FE608EA0-D686-4962-9DF0-6B855FB49C62}" srcOrd="8" destOrd="0" presId="urn:microsoft.com/office/officeart/2005/8/layout/bProcess3"/>
    <dgm:cxn modelId="{E498F034-A45B-4845-ABDE-94647B50B1B0}" type="presParOf" srcId="{C397A519-F759-4197-A63C-6C8FB154CDC7}" destId="{B516AA4E-C492-4126-B31C-8BA8C703F72A}" srcOrd="9" destOrd="0" presId="urn:microsoft.com/office/officeart/2005/8/layout/bProcess3"/>
    <dgm:cxn modelId="{25ADF21E-A82C-48B8-9A9C-F3AEF6078820}" type="presParOf" srcId="{B516AA4E-C492-4126-B31C-8BA8C703F72A}" destId="{4F4D76CF-182F-46F8-8914-DE7EEBC60B4A}" srcOrd="0" destOrd="0" presId="urn:microsoft.com/office/officeart/2005/8/layout/bProcess3"/>
    <dgm:cxn modelId="{EAB8AB2C-9888-437F-8C25-8306A078794F}" type="presParOf" srcId="{C397A519-F759-4197-A63C-6C8FB154CDC7}" destId="{E0951695-0A95-4705-8BBE-B169DC765D82}" srcOrd="10" destOrd="0" presId="urn:microsoft.com/office/officeart/2005/8/layout/bProcess3"/>
    <dgm:cxn modelId="{9BB29FC7-F47D-49C5-8011-E4765E478A30}" type="presParOf" srcId="{C397A519-F759-4197-A63C-6C8FB154CDC7}" destId="{C11B081E-621D-493C-9C2A-E41FAA13EFE7}" srcOrd="11" destOrd="0" presId="urn:microsoft.com/office/officeart/2005/8/layout/bProcess3"/>
    <dgm:cxn modelId="{85371168-1B8D-4A0C-A988-93D0941F6356}" type="presParOf" srcId="{C11B081E-621D-493C-9C2A-E41FAA13EFE7}" destId="{C8214B52-910D-48A6-A6D1-89DC86E69F36}" srcOrd="0" destOrd="0" presId="urn:microsoft.com/office/officeart/2005/8/layout/bProcess3"/>
    <dgm:cxn modelId="{EF8B7282-9E68-4637-AC16-A2A85F954C15}" type="presParOf" srcId="{C397A519-F759-4197-A63C-6C8FB154CDC7}" destId="{54A792B7-23A5-40B2-96AB-513DF4AF0A36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Facial detection </a:t>
          </a:r>
          <a:r>
            <a:rPr lang="en-US"/>
            <a:t>using  Viola-Jones </a:t>
          </a:r>
          <a:r>
            <a:rPr lang="en-US" dirty="0"/>
            <a:t>algorithm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Heart rate prediction using Eulerian Video Magnification (EVM) 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Display of heart rate in the smartphone application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4370815" y="494942"/>
          <a:ext cx="2158980" cy="2075618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5000" r="-5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3838907" y="2838914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Heart rate</a:t>
          </a:r>
        </a:p>
      </dsp:txBody>
      <dsp:txXfrm>
        <a:off x="3838907" y="2838914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813830" y="521359"/>
          <a:ext cx="2285995" cy="2285995"/>
        </a:xfrm>
        <a:prstGeom prst="rect">
          <a:avLst/>
        </a:prstGeom>
        <a:solidFill>
          <a:schemeClr val="bg1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solidFill>
          <a:schemeClr val="bg1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Electrocardiography	</a:t>
          </a:r>
        </a:p>
      </dsp:txBody>
      <dsp:txXfrm>
        <a:off x="404618" y="273995"/>
        <a:ext cx="6402340" cy="548276"/>
      </dsp:txXfrm>
    </dsp:sp>
    <dsp:sp modelId="{07CB3071-D555-47DA-A36A-69EB91531FD8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Photoplethysmography</a:t>
          </a:r>
        </a:p>
      </dsp:txBody>
      <dsp:txXfrm>
        <a:off x="718958" y="1096552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Wrist-worn devices</a:t>
          </a:r>
        </a:p>
      </dsp:txBody>
      <dsp:txXfrm>
        <a:off x="718958" y="1919109"/>
        <a:ext cx="6088001" cy="548276"/>
      </dsp:txXfrm>
    </dsp:sp>
    <dsp:sp modelId="{A965097E-32F1-4AB8-8C4E-2814A7596B2F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275DD-D088-41D9-85BC-655F00130143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On-ear devices</a:t>
          </a:r>
        </a:p>
      </dsp:txBody>
      <dsp:txXfrm>
        <a:off x="404618" y="2741666"/>
        <a:ext cx="6402340" cy="548276"/>
      </dsp:txXfrm>
    </dsp:sp>
    <dsp:sp modelId="{87656016-0CD5-4BDC-9133-2B1411330E6A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Recording video using front camera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Processing vital parameters from the video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Displaying clinical inferences and suggestions in the smartphone app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6FFCF-20BF-4546-93DE-12B57B2C5E37}">
      <dsp:nvSpPr>
        <dsp:cNvPr id="0" name=""/>
        <dsp:cNvSpPr/>
      </dsp:nvSpPr>
      <dsp:spPr>
        <a:xfrm>
          <a:off x="1575035" y="1002303"/>
          <a:ext cx="33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1733" y="45720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731843" y="1046212"/>
        <a:ext cx="18116" cy="3623"/>
      </dsp:txXfrm>
    </dsp:sp>
    <dsp:sp modelId="{83AEF3B4-54C8-4E07-BD8C-0469F8905323}">
      <dsp:nvSpPr>
        <dsp:cNvPr id="0" name=""/>
        <dsp:cNvSpPr/>
      </dsp:nvSpPr>
      <dsp:spPr>
        <a:xfrm>
          <a:off x="1470" y="575414"/>
          <a:ext cx="1575364" cy="9452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Frame </a:t>
          </a:r>
        </a:p>
      </dsp:txBody>
      <dsp:txXfrm>
        <a:off x="1470" y="575414"/>
        <a:ext cx="1575364" cy="945218"/>
      </dsp:txXfrm>
    </dsp:sp>
    <dsp:sp modelId="{8281DAFE-278E-424E-BBBA-BAC9E5616881}">
      <dsp:nvSpPr>
        <dsp:cNvPr id="0" name=""/>
        <dsp:cNvSpPr/>
      </dsp:nvSpPr>
      <dsp:spPr>
        <a:xfrm>
          <a:off x="3512733" y="1002303"/>
          <a:ext cx="33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1733" y="45720"/>
              </a:lnTo>
            </a:path>
          </a:pathLst>
        </a:custGeom>
        <a:noFill/>
        <a:ln w="12700" cap="rnd" cmpd="sng" algn="ctr">
          <a:solidFill>
            <a:schemeClr val="accent4">
              <a:hueOff val="-1445890"/>
              <a:satOff val="6572"/>
              <a:lumOff val="3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69541" y="1046212"/>
        <a:ext cx="18116" cy="3623"/>
      </dsp:txXfrm>
    </dsp:sp>
    <dsp:sp modelId="{9BA517F0-FF12-43EC-98C1-CA9E9FFAA391}">
      <dsp:nvSpPr>
        <dsp:cNvPr id="0" name=""/>
        <dsp:cNvSpPr/>
      </dsp:nvSpPr>
      <dsp:spPr>
        <a:xfrm>
          <a:off x="1939168" y="575414"/>
          <a:ext cx="1575364" cy="945218"/>
        </a:xfrm>
        <a:prstGeom prst="rect">
          <a:avLst/>
        </a:prstGeom>
        <a:solidFill>
          <a:schemeClr val="accent4">
            <a:hueOff val="-1204908"/>
            <a:satOff val="5477"/>
            <a:lumOff val="3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Frame processing </a:t>
          </a:r>
        </a:p>
      </dsp:txBody>
      <dsp:txXfrm>
        <a:off x="1939168" y="575414"/>
        <a:ext cx="1575364" cy="945218"/>
      </dsp:txXfrm>
    </dsp:sp>
    <dsp:sp modelId="{90AB9F67-7D6F-4896-8AF2-71DADA71089D}">
      <dsp:nvSpPr>
        <dsp:cNvPr id="0" name=""/>
        <dsp:cNvSpPr/>
      </dsp:nvSpPr>
      <dsp:spPr>
        <a:xfrm>
          <a:off x="5450431" y="1002303"/>
          <a:ext cx="33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1733" y="45720"/>
              </a:lnTo>
            </a:path>
          </a:pathLst>
        </a:custGeom>
        <a:noFill/>
        <a:ln w="12700" cap="rnd" cmpd="sng" algn="ctr">
          <a:solidFill>
            <a:schemeClr val="accent4">
              <a:hueOff val="-2891779"/>
              <a:satOff val="13144"/>
              <a:lumOff val="7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607239" y="1046212"/>
        <a:ext cx="18116" cy="3623"/>
      </dsp:txXfrm>
    </dsp:sp>
    <dsp:sp modelId="{5DBE977D-D5B9-45B2-AFD3-8AFCC171DFD6}">
      <dsp:nvSpPr>
        <dsp:cNvPr id="0" name=""/>
        <dsp:cNvSpPr/>
      </dsp:nvSpPr>
      <dsp:spPr>
        <a:xfrm>
          <a:off x="3876866" y="575414"/>
          <a:ext cx="1575364" cy="945218"/>
        </a:xfrm>
        <a:prstGeom prst="rect">
          <a:avLst/>
        </a:prstGeom>
        <a:solidFill>
          <a:schemeClr val="accent4">
            <a:hueOff val="-2409816"/>
            <a:satOff val="10953"/>
            <a:lumOff val="6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 err="1"/>
            <a:t>Haar</a:t>
          </a:r>
          <a:r>
            <a:rPr lang="en-IN" sz="1700" kern="1200" dirty="0"/>
            <a:t> Feature </a:t>
          </a:r>
        </a:p>
      </dsp:txBody>
      <dsp:txXfrm>
        <a:off x="3876866" y="575414"/>
        <a:ext cx="1575364" cy="945218"/>
      </dsp:txXfrm>
    </dsp:sp>
    <dsp:sp modelId="{D52F5633-DC9F-4A5B-BE25-A30D1E435EEF}">
      <dsp:nvSpPr>
        <dsp:cNvPr id="0" name=""/>
        <dsp:cNvSpPr/>
      </dsp:nvSpPr>
      <dsp:spPr>
        <a:xfrm>
          <a:off x="789152" y="1518833"/>
          <a:ext cx="5813094" cy="331733"/>
        </a:xfrm>
        <a:custGeom>
          <a:avLst/>
          <a:gdLst/>
          <a:ahLst/>
          <a:cxnLst/>
          <a:rect l="0" t="0" r="0" b="0"/>
          <a:pathLst>
            <a:path>
              <a:moveTo>
                <a:pt x="5813094" y="0"/>
              </a:moveTo>
              <a:lnTo>
                <a:pt x="5813094" y="182966"/>
              </a:lnTo>
              <a:lnTo>
                <a:pt x="0" y="182966"/>
              </a:lnTo>
              <a:lnTo>
                <a:pt x="0" y="331733"/>
              </a:lnTo>
            </a:path>
          </a:pathLst>
        </a:custGeom>
        <a:noFill/>
        <a:ln w="12700" cap="rnd" cmpd="sng" algn="ctr">
          <a:solidFill>
            <a:schemeClr val="accent4">
              <a:hueOff val="-4337669"/>
              <a:satOff val="19715"/>
              <a:lumOff val="11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550090" y="1682888"/>
        <a:ext cx="291218" cy="3623"/>
      </dsp:txXfrm>
    </dsp:sp>
    <dsp:sp modelId="{6A8B97E0-A919-4598-8BDC-B672B663DF06}">
      <dsp:nvSpPr>
        <dsp:cNvPr id="0" name=""/>
        <dsp:cNvSpPr/>
      </dsp:nvSpPr>
      <dsp:spPr>
        <a:xfrm>
          <a:off x="5814564" y="575414"/>
          <a:ext cx="1575364" cy="945218"/>
        </a:xfrm>
        <a:prstGeom prst="rect">
          <a:avLst/>
        </a:prstGeom>
        <a:solidFill>
          <a:schemeClr val="accent4">
            <a:hueOff val="-3614724"/>
            <a:satOff val="16430"/>
            <a:lumOff val="9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Integral Image</a:t>
          </a:r>
        </a:p>
      </dsp:txBody>
      <dsp:txXfrm>
        <a:off x="5814564" y="575414"/>
        <a:ext cx="1575364" cy="945218"/>
      </dsp:txXfrm>
    </dsp:sp>
    <dsp:sp modelId="{B516AA4E-C492-4126-B31C-8BA8C703F72A}">
      <dsp:nvSpPr>
        <dsp:cNvPr id="0" name=""/>
        <dsp:cNvSpPr/>
      </dsp:nvSpPr>
      <dsp:spPr>
        <a:xfrm>
          <a:off x="1575035" y="2309856"/>
          <a:ext cx="33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1733" y="45720"/>
              </a:lnTo>
            </a:path>
          </a:pathLst>
        </a:custGeom>
        <a:noFill/>
        <a:ln w="12700" cap="rnd" cmpd="sng" algn="ctr">
          <a:solidFill>
            <a:schemeClr val="accent4">
              <a:hueOff val="-5783559"/>
              <a:satOff val="26287"/>
              <a:lumOff val="15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731843" y="2353764"/>
        <a:ext cx="18116" cy="3623"/>
      </dsp:txXfrm>
    </dsp:sp>
    <dsp:sp modelId="{FE608EA0-D686-4962-9DF0-6B855FB49C62}">
      <dsp:nvSpPr>
        <dsp:cNvPr id="0" name=""/>
        <dsp:cNvSpPr/>
      </dsp:nvSpPr>
      <dsp:spPr>
        <a:xfrm>
          <a:off x="1470" y="1882966"/>
          <a:ext cx="1575364" cy="945218"/>
        </a:xfrm>
        <a:prstGeom prst="rect">
          <a:avLst/>
        </a:prstGeom>
        <a:solidFill>
          <a:schemeClr val="accent4">
            <a:hueOff val="-4819633"/>
            <a:satOff val="21906"/>
            <a:lumOff val="13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 err="1"/>
            <a:t>Adaboost</a:t>
          </a:r>
          <a:r>
            <a:rPr lang="en-IN" sz="1700" b="1" kern="1200" dirty="0"/>
            <a:t> </a:t>
          </a:r>
          <a:r>
            <a:rPr lang="en-IN" sz="1700" kern="1200" dirty="0"/>
            <a:t>Machine Learning </a:t>
          </a:r>
        </a:p>
      </dsp:txBody>
      <dsp:txXfrm>
        <a:off x="1470" y="1882966"/>
        <a:ext cx="1575364" cy="945218"/>
      </dsp:txXfrm>
    </dsp:sp>
    <dsp:sp modelId="{C11B081E-621D-493C-9C2A-E41FAA13EFE7}">
      <dsp:nvSpPr>
        <dsp:cNvPr id="0" name=""/>
        <dsp:cNvSpPr/>
      </dsp:nvSpPr>
      <dsp:spPr>
        <a:xfrm>
          <a:off x="3512733" y="2309856"/>
          <a:ext cx="3317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1733" y="45720"/>
              </a:lnTo>
            </a:path>
          </a:pathLst>
        </a:custGeom>
        <a:noFill/>
        <a:ln w="12700" cap="rnd" cmpd="sng" algn="ctr">
          <a:solidFill>
            <a:schemeClr val="accent4">
              <a:hueOff val="-7229448"/>
              <a:satOff val="32859"/>
              <a:lumOff val="19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69541" y="2353764"/>
        <a:ext cx="18116" cy="3623"/>
      </dsp:txXfrm>
    </dsp:sp>
    <dsp:sp modelId="{E0951695-0A95-4705-8BBE-B169DC765D82}">
      <dsp:nvSpPr>
        <dsp:cNvPr id="0" name=""/>
        <dsp:cNvSpPr/>
      </dsp:nvSpPr>
      <dsp:spPr>
        <a:xfrm>
          <a:off x="1939168" y="1882966"/>
          <a:ext cx="1575364" cy="945218"/>
        </a:xfrm>
        <a:prstGeom prst="rect">
          <a:avLst/>
        </a:prstGeom>
        <a:solidFill>
          <a:schemeClr val="accent4">
            <a:hueOff val="-6024540"/>
            <a:satOff val="27382"/>
            <a:lumOff val="16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Cascade Classifier</a:t>
          </a:r>
        </a:p>
      </dsp:txBody>
      <dsp:txXfrm>
        <a:off x="1939168" y="1882966"/>
        <a:ext cx="1575364" cy="945218"/>
      </dsp:txXfrm>
    </dsp:sp>
    <dsp:sp modelId="{54A792B7-23A5-40B2-96AB-513DF4AF0A36}">
      <dsp:nvSpPr>
        <dsp:cNvPr id="0" name=""/>
        <dsp:cNvSpPr/>
      </dsp:nvSpPr>
      <dsp:spPr>
        <a:xfrm>
          <a:off x="3876866" y="1882966"/>
          <a:ext cx="1575364" cy="945218"/>
        </a:xfrm>
        <a:prstGeom prst="rect">
          <a:avLst/>
        </a:prstGeom>
        <a:solidFill>
          <a:schemeClr val="accent4">
            <a:hueOff val="-7229448"/>
            <a:satOff val="32859"/>
            <a:lumOff val="19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Face / Not Face</a:t>
          </a:r>
        </a:p>
      </dsp:txBody>
      <dsp:txXfrm>
        <a:off x="3876866" y="1882966"/>
        <a:ext cx="1575364" cy="9452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Facial detection </a:t>
          </a:r>
          <a:r>
            <a:rPr lang="en-US" sz="2000" kern="1200"/>
            <a:t>using  Viola-Jones </a:t>
          </a:r>
          <a:r>
            <a:rPr lang="en-US" sz="2000" kern="1200" dirty="0"/>
            <a:t>algorithm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Heart rate prediction using Eulerian Video Magnification (EVM) 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Display of heart rate in the smartphone application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121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34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13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124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24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8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VITAL PARAMETER MEASUREMENT USING A SMARTPHONE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TEAM- ALPHA BETA GAMMA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AIMS OF OUR PROJECT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886112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EXISTING METHODOLOGIES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738789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640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INDIA’S TRENDS IN SMARTDEVICES USAGE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06B6D8-3454-F323-A110-43F8C303E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1951" y="1967676"/>
            <a:ext cx="6778873" cy="4074536"/>
          </a:xfrm>
        </p:spPr>
      </p:pic>
    </p:spTree>
    <p:extLst>
      <p:ext uri="{BB962C8B-B14F-4D97-AF65-F5344CB8AC3E}">
        <p14:creationId xmlns:p14="http://schemas.microsoft.com/office/powerpoint/2010/main" val="316464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WHAT THE APP DOES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72328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VIOLA JONES ALGORITHM-FACE DETECTION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287D0A7-D05A-06D9-1C6C-2BEE88C963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5582076"/>
              </p:ext>
            </p:extLst>
          </p:nvPr>
        </p:nvGraphicFramePr>
        <p:xfrm>
          <a:off x="494199" y="2180496"/>
          <a:ext cx="7391400" cy="340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0134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EULERIAN VIDEO MAGNIFICATION</a:t>
            </a:r>
          </a:p>
        </p:txBody>
      </p:sp>
      <p:pic>
        <p:nvPicPr>
          <p:cNvPr id="6" name="Picture 5" descr="Diagram">
            <a:extLst>
              <a:ext uri="{FF2B5EF4-FFF2-40B4-BE49-F238E27FC236}">
                <a16:creationId xmlns:a16="http://schemas.microsoft.com/office/drawing/2014/main" id="{9313A2A2-EA11-45AF-3ED5-687F4D649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67" y="2395538"/>
            <a:ext cx="7503666" cy="326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38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WORKFLOW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270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UI/UX OUTPUT</a:t>
            </a:r>
          </a:p>
        </p:txBody>
      </p:sp>
      <p:pic>
        <p:nvPicPr>
          <p:cNvPr id="7" name="Content Placeholder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CBFF286-53B6-CCA1-8B87-35158B5FB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27369" y="1920432"/>
            <a:ext cx="1735878" cy="3870365"/>
          </a:xfr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CF9ADA8-5601-8499-B13D-4707C4EC7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3891" y="1920432"/>
            <a:ext cx="1735877" cy="3870365"/>
          </a:xfrm>
          <a:prstGeom prst="rect">
            <a:avLst/>
          </a:prstGeom>
        </p:spPr>
      </p:pic>
      <p:pic>
        <p:nvPicPr>
          <p:cNvPr id="12" name="Picture 11" descr="Logo, company name&#10;&#10;Description automatically generated with medium confidence">
            <a:extLst>
              <a:ext uri="{FF2B5EF4-FFF2-40B4-BE49-F238E27FC236}">
                <a16:creationId xmlns:a16="http://schemas.microsoft.com/office/drawing/2014/main" id="{0FE6ED23-E168-716C-9369-F8195FAA33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3686" y="1920433"/>
            <a:ext cx="1735878" cy="387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18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522</TotalTime>
  <Words>120</Words>
  <Application>Microsoft Office PowerPoint</Application>
  <PresentationFormat>Widescreen</PresentationFormat>
  <Paragraphs>41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 2</vt:lpstr>
      <vt:lpstr>Dividend</vt:lpstr>
      <vt:lpstr>VITAL PARAMETER MEASUREMENT USING A SMARTPHONE APPLICATION</vt:lpstr>
      <vt:lpstr>AIMS OF OUR PROJECT</vt:lpstr>
      <vt:lpstr>EXISTING METHODOLOGIES</vt:lpstr>
      <vt:lpstr>INDIA’S TRENDS IN SMARTDEVICES USAGE</vt:lpstr>
      <vt:lpstr>WHAT THE APP DOES</vt:lpstr>
      <vt:lpstr>VIOLA JONES ALGORITHM-FACE DETECTION</vt:lpstr>
      <vt:lpstr>EULERIAN VIDEO MAGNIFICATION</vt:lpstr>
      <vt:lpstr>WORKFLOW</vt:lpstr>
      <vt:lpstr>UI/UX OUTPUT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VITAL PARAMETER MEASUREMENT USING FACE DETECTION ALGORITHMS</dc:title>
  <dc:creator>Dharshan Addla Hari</dc:creator>
  <cp:lastModifiedBy>B Nithyashree</cp:lastModifiedBy>
  <cp:revision>12</cp:revision>
  <dcterms:created xsi:type="dcterms:W3CDTF">2022-08-23T09:16:53Z</dcterms:created>
  <dcterms:modified xsi:type="dcterms:W3CDTF">2022-08-26T12:06:43Z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