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mployee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mployee_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Sheet2!$A$4:$A$14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Sheet2!$B$4:$B$14</c:f>
              <c:numCache>
                <c:formatCode>General</c:formatCode>
                <c:ptCount val="10"/>
                <c:pt idx="0">
                  <c:v>303</c:v>
                </c:pt>
                <c:pt idx="1">
                  <c:v>300</c:v>
                </c:pt>
                <c:pt idx="2">
                  <c:v>302</c:v>
                </c:pt>
                <c:pt idx="3">
                  <c:v>296</c:v>
                </c:pt>
                <c:pt idx="4">
                  <c:v>304</c:v>
                </c:pt>
                <c:pt idx="5">
                  <c:v>301</c:v>
                </c:pt>
                <c:pt idx="6">
                  <c:v>299</c:v>
                </c:pt>
                <c:pt idx="7">
                  <c:v>304</c:v>
                </c:pt>
                <c:pt idx="8">
                  <c:v>297</c:v>
                </c:pt>
                <c:pt idx="9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A-4A1C-AEDD-8DEDDC3FDA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2018906848"/>
        <c:axId val="2018901440"/>
        <c:axId val="0"/>
      </c:bar3DChart>
      <c:catAx>
        <c:axId val="201890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901440"/>
        <c:crosses val="autoZero"/>
        <c:auto val="1"/>
        <c:lblAlgn val="ctr"/>
        <c:lblOffset val="100"/>
        <c:noMultiLvlLbl val="0"/>
      </c:catAx>
      <c:valAx>
        <c:axId val="201890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90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[employee_data.csv]Sheet2!PivotTable2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028275877280044"/>
          <c:y val="0.16971221620553245"/>
          <c:w val="0.81340843423983766"/>
          <c:h val="0.75941931677145003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Sheet2!$A$4:$A$14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Sheet2!$B$4:$B$14</c:f>
              <c:numCache>
                <c:formatCode>General</c:formatCode>
                <c:ptCount val="10"/>
                <c:pt idx="0">
                  <c:v>303</c:v>
                </c:pt>
                <c:pt idx="1">
                  <c:v>300</c:v>
                </c:pt>
                <c:pt idx="2">
                  <c:v>302</c:v>
                </c:pt>
                <c:pt idx="3">
                  <c:v>296</c:v>
                </c:pt>
                <c:pt idx="4">
                  <c:v>304</c:v>
                </c:pt>
                <c:pt idx="5">
                  <c:v>301</c:v>
                </c:pt>
                <c:pt idx="6">
                  <c:v>299</c:v>
                </c:pt>
                <c:pt idx="7">
                  <c:v>304</c:v>
                </c:pt>
                <c:pt idx="8">
                  <c:v>297</c:v>
                </c:pt>
                <c:pt idx="9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B2-4AD2-B62D-55DD8F92F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2018906848"/>
        <c:axId val="2018901440"/>
        <c:axId val="19236416"/>
      </c:bar3DChart>
      <c:catAx>
        <c:axId val="201890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901440"/>
        <c:crosses val="autoZero"/>
        <c:auto val="1"/>
        <c:lblAlgn val="ctr"/>
        <c:lblOffset val="100"/>
        <c:noMultiLvlLbl val="0"/>
      </c:catAx>
      <c:valAx>
        <c:axId val="201890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906848"/>
        <c:crosses val="autoZero"/>
        <c:crossBetween val="between"/>
      </c:valAx>
      <c:serAx>
        <c:axId val="192364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901440"/>
        <c:crosses val="autoZero"/>
      </c:ser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layout>
        <c:manualLayout>
          <c:xMode val="edge"/>
          <c:yMode val="edge"/>
          <c:x val="0.15560793871354317"/>
          <c:y val="2.21483942414174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17-4649-92E4-615A8B83E4E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17-4649-92E4-615A8B83E4E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17-4649-92E4-615A8B83E4E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17-4649-92E4-615A8B83E4E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E17-4649-92E4-615A8B83E4E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E17-4649-92E4-615A8B83E4E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E17-4649-92E4-615A8B83E4E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E17-4649-92E4-615A8B83E4E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E17-4649-92E4-615A8B83E4E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E17-4649-92E4-615A8B83E4ED}"/>
              </c:ext>
            </c:extLst>
          </c:dPt>
          <c:cat>
            <c:strRef>
              <c:f>Sheet2!$A$4:$A$14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Sheet2!$B$4:$B$14</c:f>
              <c:numCache>
                <c:formatCode>General</c:formatCode>
                <c:ptCount val="10"/>
                <c:pt idx="0">
                  <c:v>303</c:v>
                </c:pt>
                <c:pt idx="1">
                  <c:v>300</c:v>
                </c:pt>
                <c:pt idx="2">
                  <c:v>302</c:v>
                </c:pt>
                <c:pt idx="3">
                  <c:v>296</c:v>
                </c:pt>
                <c:pt idx="4">
                  <c:v>304</c:v>
                </c:pt>
                <c:pt idx="5">
                  <c:v>301</c:v>
                </c:pt>
                <c:pt idx="6">
                  <c:v>299</c:v>
                </c:pt>
                <c:pt idx="7">
                  <c:v>304</c:v>
                </c:pt>
                <c:pt idx="8">
                  <c:v>297</c:v>
                </c:pt>
                <c:pt idx="9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E17-4649-92E4-615A8B83E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29987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err="1" smtClean="0"/>
              <a:t>Nithya</a:t>
            </a:r>
            <a:r>
              <a:rPr lang="en-US" sz="2400" dirty="0" smtClean="0"/>
              <a:t>. K </a:t>
            </a:r>
          </a:p>
          <a:p>
            <a:r>
              <a:rPr lang="en-US" sz="2400" dirty="0" smtClean="0"/>
              <a:t>REGISTER </a:t>
            </a:r>
            <a:r>
              <a:rPr lang="en-US" sz="2400" dirty="0"/>
              <a:t>NO</a:t>
            </a:r>
            <a:r>
              <a:rPr lang="en-US" sz="2400" dirty="0" smtClean="0"/>
              <a:t>: </a:t>
            </a:r>
            <a:r>
              <a:rPr lang="en-US" sz="2400" dirty="0" smtClean="0"/>
              <a:t>122202191</a:t>
            </a:r>
            <a:endParaRPr lang="en-US" sz="2400" dirty="0" smtClean="0"/>
          </a:p>
          <a:p>
            <a:r>
              <a:rPr lang="en-US" sz="2400" dirty="0"/>
              <a:t>NM ID(User Name): </a:t>
            </a:r>
            <a:r>
              <a:rPr lang="en-US" sz="2400" dirty="0" smtClean="0"/>
              <a:t>6DFD2CFEF69A61AB55843529D3A882B6</a:t>
            </a:r>
          </a:p>
          <a:p>
            <a:r>
              <a:rPr lang="en-US" sz="2400" dirty="0" smtClean="0"/>
              <a:t>DEPARTMENT</a:t>
            </a:r>
            <a:r>
              <a:rPr lang="en-US" sz="2400" dirty="0" smtClean="0"/>
              <a:t>: B.COM (Corporate </a:t>
            </a:r>
            <a:r>
              <a:rPr lang="en-US" sz="2400" dirty="0" err="1" smtClean="0"/>
              <a:t>Secretaryship</a:t>
            </a:r>
            <a:r>
              <a:rPr lang="en-US" sz="2400" dirty="0" smtClean="0"/>
              <a:t>) </a:t>
            </a:r>
            <a:endParaRPr lang="en-US" sz="2400" dirty="0"/>
          </a:p>
          <a:p>
            <a:r>
              <a:rPr lang="en-US" sz="2400" dirty="0" smtClean="0"/>
              <a:t>COLLEGE: Anna </a:t>
            </a:r>
            <a:r>
              <a:rPr lang="en-US" sz="2400" dirty="0" err="1" smtClean="0"/>
              <a:t>Adarsh</a:t>
            </a:r>
            <a:r>
              <a:rPr lang="en-US" sz="2400" dirty="0" smtClean="0"/>
              <a:t>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1524000"/>
            <a:ext cx="769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 </a:t>
            </a:r>
          </a:p>
          <a:p>
            <a:pPr marL="342900" indent="-342900">
              <a:buAutoNum type="arabicParenR"/>
            </a:pPr>
            <a:r>
              <a:rPr lang="en-US" dirty="0"/>
              <a:t>Downloaded from </a:t>
            </a:r>
            <a:r>
              <a:rPr lang="en-US" dirty="0" err="1"/>
              <a:t>Kaggle</a:t>
            </a:r>
            <a:r>
              <a:rPr lang="en-US" dirty="0"/>
              <a:t> </a:t>
            </a:r>
          </a:p>
          <a:p>
            <a:pPr marL="342900" indent="-342900">
              <a:buAutoNum type="arabicParenR"/>
            </a:pPr>
            <a:r>
              <a:rPr lang="en-US" dirty="0"/>
              <a:t>Downloaded from Edu net dashboard </a:t>
            </a:r>
          </a:p>
          <a:p>
            <a:endParaRPr lang="en-US" dirty="0"/>
          </a:p>
          <a:p>
            <a:r>
              <a:rPr lang="en-US" dirty="0"/>
              <a:t>Feature Collection</a:t>
            </a:r>
          </a:p>
          <a:p>
            <a:pPr marL="342900" indent="-342900">
              <a:buAutoNum type="arabicParenR"/>
            </a:pPr>
            <a:r>
              <a:rPr lang="en-US" dirty="0"/>
              <a:t>Pivot Table </a:t>
            </a:r>
          </a:p>
          <a:p>
            <a:pPr marL="342900" indent="-342900">
              <a:buAutoNum type="arabicParenR"/>
            </a:pPr>
            <a:r>
              <a:rPr lang="en-US" dirty="0"/>
              <a:t>Charts </a:t>
            </a:r>
          </a:p>
          <a:p>
            <a:pPr marL="342900" indent="-342900">
              <a:buAutoNum type="arabicParenR"/>
            </a:pPr>
            <a:r>
              <a:rPr lang="en-US" dirty="0"/>
              <a:t>Bar Graph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Data Cleaning </a:t>
            </a:r>
          </a:p>
          <a:p>
            <a:pPr marL="342900" indent="-342900">
              <a:buAutoNum type="arabicParenR"/>
            </a:pPr>
            <a:r>
              <a:rPr lang="en-US" dirty="0"/>
              <a:t>Identifying Missing Values </a:t>
            </a:r>
          </a:p>
          <a:p>
            <a:pPr marL="342900" indent="-342900">
              <a:buAutoNum type="arabicParenR"/>
            </a:pPr>
            <a:r>
              <a:rPr lang="en-US" dirty="0"/>
              <a:t>Filtering the Missing </a:t>
            </a:r>
            <a:r>
              <a:rPr lang="en-US" dirty="0" smtClean="0"/>
              <a:t>Values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232384"/>
              </p:ext>
            </p:extLst>
          </p:nvPr>
        </p:nvGraphicFramePr>
        <p:xfrm>
          <a:off x="1639166" y="1524000"/>
          <a:ext cx="6895234" cy="4311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962705"/>
              </p:ext>
            </p:extLst>
          </p:nvPr>
        </p:nvGraphicFramePr>
        <p:xfrm>
          <a:off x="1639166" y="1524000"/>
          <a:ext cx="7177174" cy="4311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55332" y="2362200"/>
            <a:ext cx="8388668" cy="30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144669"/>
              </p:ext>
            </p:extLst>
          </p:nvPr>
        </p:nvGraphicFramePr>
        <p:xfrm>
          <a:off x="1981200" y="1752600"/>
          <a:ext cx="5440680" cy="3440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281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 b="8898"/>
          <a:stretch/>
        </p:blipFill>
        <p:spPr>
          <a:xfrm>
            <a:off x="755332" y="1162107"/>
            <a:ext cx="8077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163085" y="2481888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82880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Employee Performance Analysis is used either to achieve a performance improved or to ensure that the performance of an employee remains at an acceptable level.</a:t>
            </a: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438400"/>
            <a:ext cx="7591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Employee Performance Analysis involves evaluating various </a:t>
            </a:r>
            <a:r>
              <a:rPr lang="en-US" sz="2400" dirty="0"/>
              <a:t>m</a:t>
            </a:r>
            <a:r>
              <a:rPr lang="en-US" sz="2400" dirty="0" smtClean="0"/>
              <a:t>etrics such as productivity, efficiency, and output quality to assess individual and term performance.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2077316" y="2100118"/>
            <a:ext cx="7429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Employer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Employee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Organization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Various IT Sectors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Industries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5" y="1673810"/>
            <a:ext cx="8077200" cy="42345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218295" y="22860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Conditional Formatting- missing</a:t>
            </a:r>
          </a:p>
          <a:p>
            <a:r>
              <a:rPr lang="en-US" dirty="0" smtClean="0"/>
              <a:t>Filter- Remove</a:t>
            </a:r>
          </a:p>
          <a:p>
            <a:r>
              <a:rPr lang="en-US" dirty="0" smtClean="0"/>
              <a:t>Formula- Performance</a:t>
            </a:r>
          </a:p>
          <a:p>
            <a:r>
              <a:rPr lang="en-US" dirty="0" smtClean="0"/>
              <a:t>Pivot- Summary</a:t>
            </a:r>
          </a:p>
          <a:p>
            <a:r>
              <a:rPr lang="en-US" dirty="0" smtClean="0"/>
              <a:t>Graph- Data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676400"/>
            <a:ext cx="510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Employee- </a:t>
            </a:r>
            <a:r>
              <a:rPr lang="en-US" dirty="0" err="1" smtClean="0"/>
              <a:t>kaggle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26- Feature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9- Feature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Employee id- </a:t>
            </a:r>
            <a:r>
              <a:rPr lang="en-US" dirty="0" err="1" smtClean="0"/>
              <a:t>Num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Name- 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Employee Type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Gender- Male Female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Employee Rating- </a:t>
            </a:r>
            <a:r>
              <a:rPr lang="en-US" dirty="0" err="1" smtClean="0"/>
              <a:t>Num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229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HP</cp:lastModifiedBy>
  <cp:revision>26</cp:revision>
  <dcterms:created xsi:type="dcterms:W3CDTF">2024-03-29T15:07:22Z</dcterms:created>
  <dcterms:modified xsi:type="dcterms:W3CDTF">2024-09-01T03:26:21Z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