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8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14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28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7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61" y="1926457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Water Quality Prediction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936799C-0361-9C87-2BB0-1D662C8E519B}"/>
              </a:ext>
            </a:extLst>
          </p:cNvPr>
          <p:cNvSpPr txBox="1">
            <a:spLocks/>
          </p:cNvSpPr>
          <p:nvPr/>
        </p:nvSpPr>
        <p:spPr>
          <a:xfrm>
            <a:off x="5270091" y="5257800"/>
            <a:ext cx="3497551" cy="10968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Guide Dr Rose Mary Mathew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Scrum Master Ms Manju Joy</a:t>
            </a:r>
            <a:endParaRPr lang="en-IN" dirty="0">
              <a:solidFill>
                <a:schemeClr val="tx2">
                  <a:lumMod val="75000"/>
                </a:schemeClr>
              </a:solidFill>
              <a:effectLst>
                <a:outerShdw blurRad="50800" dist="50800" dir="5400000" algn="ctr" rotWithShape="0">
                  <a:schemeClr val="accent1"/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390D4E-2896-9CA2-F093-641513B9645D}"/>
              </a:ext>
            </a:extLst>
          </p:cNvPr>
          <p:cNvSpPr txBox="1">
            <a:spLocks/>
          </p:cNvSpPr>
          <p:nvPr/>
        </p:nvSpPr>
        <p:spPr>
          <a:xfrm>
            <a:off x="2106835" y="4050833"/>
            <a:ext cx="7766936" cy="10968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Smart Water Monitoring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Programming Languages: Python</a:t>
            </a:r>
          </a:p>
          <a:p>
            <a:r>
              <a:rPr dirty="0"/>
              <a:t>Frontend Technologies: React.js, HTML, CSS</a:t>
            </a:r>
          </a:p>
          <a:p>
            <a:r>
              <a:rPr dirty="0"/>
              <a:t>Backend Technologies: Django</a:t>
            </a:r>
          </a:p>
          <a:p>
            <a:r>
              <a:rPr dirty="0"/>
              <a:t>Database: MongoDB</a:t>
            </a:r>
          </a:p>
          <a:p>
            <a:r>
              <a:rPr dirty="0"/>
              <a:t>Machine Learning: Scikit-learn, TensorFlow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Proactive Water Management:</a:t>
            </a:r>
            <a:r>
              <a:rPr lang="en-IN" dirty="0"/>
              <a:t> </a:t>
            </a:r>
            <a:r>
              <a:rPr dirty="0"/>
              <a:t>Early detection of contamination</a:t>
            </a:r>
          </a:p>
          <a:p>
            <a:r>
              <a:rPr dirty="0"/>
              <a:t>- Real-Time Monitoring</a:t>
            </a:r>
            <a:r>
              <a:rPr lang="en-IN" dirty="0"/>
              <a:t>:</a:t>
            </a:r>
            <a:r>
              <a:rPr dirty="0"/>
              <a:t> Ensures quick responses to water quality issues</a:t>
            </a:r>
          </a:p>
          <a:p>
            <a:r>
              <a:rPr dirty="0"/>
              <a:t>- Data-Driven Decisions</a:t>
            </a:r>
            <a:r>
              <a:rPr lang="en-IN" dirty="0"/>
              <a:t>:</a:t>
            </a:r>
            <a:r>
              <a:rPr dirty="0"/>
              <a:t> Helps industries and governments regulate water use</a:t>
            </a:r>
          </a:p>
          <a:p>
            <a:r>
              <a:rPr dirty="0"/>
              <a:t>- Scalability</a:t>
            </a:r>
            <a:r>
              <a:rPr lang="en-IN" dirty="0"/>
              <a:t>:</a:t>
            </a:r>
            <a:r>
              <a:rPr dirty="0"/>
              <a:t> Can be expanded to multiple locations and 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Water Quality Prediction system </a:t>
            </a:r>
            <a:r>
              <a:rPr lang="en-IN" dirty="0"/>
              <a:t>support</a:t>
            </a:r>
            <a:r>
              <a:rPr dirty="0"/>
              <a:t> </a:t>
            </a:r>
            <a:r>
              <a:rPr lang="en-IN" dirty="0"/>
              <a:t>ML</a:t>
            </a:r>
            <a:r>
              <a:rPr dirty="0"/>
              <a:t> and IoT to ensure safe water by analyzing key parameters and predicting potential contamination. It empowers decision-makers with real-time insights, helping improve public health and environmental sustainability.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age Vector Art, Icons, and Graphics for Free Download">
            <a:extLst>
              <a:ext uri="{FF2B5EF4-FFF2-40B4-BE49-F238E27FC236}">
                <a16:creationId xmlns:a16="http://schemas.microsoft.com/office/drawing/2014/main" id="{BD5E0F36-27D8-0047-053F-3C9107AF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Ensures safe drinking water</a:t>
            </a:r>
          </a:p>
          <a:p>
            <a:r>
              <a:rPr dirty="0"/>
              <a:t>- Helps in pollution control and environmental protection</a:t>
            </a:r>
          </a:p>
          <a:p>
            <a:r>
              <a:rPr dirty="0"/>
              <a:t>- Supports industries and governments in decision-making</a:t>
            </a:r>
          </a:p>
          <a:p>
            <a:r>
              <a:rPr dirty="0"/>
              <a:t>- Uses ML to predict water quality for proactive measures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Water Quality Prediction system </a:t>
            </a:r>
            <a:r>
              <a:rPr lang="en-IN" dirty="0"/>
              <a:t>support </a:t>
            </a:r>
            <a:r>
              <a:rPr dirty="0"/>
              <a:t>machine learning to analyze various parameters such as pH, turbidity, dissolved oxygen, and contaminants to determine water safety. It helps government agencies, industries, and individuals monitor and improve water quality.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Develop an AI-driven model for predicting water quality</a:t>
            </a:r>
          </a:p>
          <a:p>
            <a:r>
              <a:rPr dirty="0"/>
              <a:t>- Provide real-time water quality monitoring </a:t>
            </a:r>
          </a:p>
          <a:p>
            <a:r>
              <a:rPr dirty="0"/>
              <a:t>- Help regulatory bodies ensure compliance with safety standards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Manual testing and monitoring are time-consuming</a:t>
            </a:r>
          </a:p>
          <a:p>
            <a:r>
              <a:rPr dirty="0"/>
              <a:t>- Lack of real-time water quality updates</a:t>
            </a:r>
          </a:p>
          <a:p>
            <a:r>
              <a:rPr dirty="0"/>
              <a:t>- Difficult to predict contamination trends</a:t>
            </a:r>
          </a:p>
          <a:p>
            <a:r>
              <a:rPr dirty="0"/>
              <a:t>- Limited integration of advanced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 and AI-driven water quality analysis</a:t>
            </a:r>
          </a:p>
          <a:p>
            <a:r>
              <a:t>- Real-time monitoring using IoT and sensors</a:t>
            </a:r>
          </a:p>
          <a:p>
            <a:r>
              <a:t>- Machine learning model for predicting contamination levels</a:t>
            </a:r>
          </a:p>
          <a:p>
            <a:r>
              <a:t>- Dashboard for visualizing water quality metrics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Collection and Preprocessing</a:t>
            </a:r>
          </a:p>
          <a:p>
            <a:r>
              <a:t>- Machine Learning Model for Water Quality Prediction</a:t>
            </a:r>
          </a:p>
          <a:p>
            <a:r>
              <a:t>- IoT Sensor Integration</a:t>
            </a:r>
          </a:p>
          <a:p>
            <a:r>
              <a:t>- Web Dashboard for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Data Collection: Sensor data, historical records, and manual inputs</a:t>
            </a:r>
          </a:p>
          <a:p>
            <a:r>
              <a:rPr dirty="0"/>
              <a:t>2. Processing: Data cleaning, normalization, and feature engineering</a:t>
            </a:r>
          </a:p>
          <a:p>
            <a:r>
              <a:rPr dirty="0"/>
              <a:t>3. Prediction Model: Machine learning algorithms for classification and regression</a:t>
            </a:r>
          </a:p>
          <a:p>
            <a:r>
              <a:rPr dirty="0"/>
              <a:t>4. Visualization: Interactive dashboard to display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MACHINE LEARNING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Data Collection: Water quality reports, sensor data</a:t>
            </a:r>
          </a:p>
          <a:p>
            <a:r>
              <a:rPr dirty="0"/>
              <a:t>- Model: Random Forest, SVM, Neural Networks</a:t>
            </a:r>
          </a:p>
          <a:p>
            <a:r>
              <a:rPr dirty="0"/>
              <a:t>- Training: Model trained on historical water quality datasets</a:t>
            </a:r>
          </a:p>
          <a:p>
            <a:r>
              <a:rPr dirty="0"/>
              <a:t>- Deployment: Integrated into a real-time monitoring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130</TotalTime>
  <Words>403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    Water Quality Prediction</vt:lpstr>
      <vt:lpstr>RELEVANCE</vt:lpstr>
      <vt:lpstr>DESCRIPTION</vt:lpstr>
      <vt:lpstr>OBJECTIVE</vt:lpstr>
      <vt:lpstr>EXISTING SYSTEM</vt:lpstr>
      <vt:lpstr>PROPOSED SYSTEM</vt:lpstr>
      <vt:lpstr>MODULES</vt:lpstr>
      <vt:lpstr>SYSTEM DESIGN</vt:lpstr>
      <vt:lpstr>MACHINE LEARNING INTEGRATION</vt:lpstr>
      <vt:lpstr>TOOLS AND TECHNOLOGIES</vt:lpstr>
      <vt:lpstr>BENEFITS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nithya k</cp:lastModifiedBy>
  <cp:revision>4</cp:revision>
  <dcterms:created xsi:type="dcterms:W3CDTF">2013-01-27T09:14:16Z</dcterms:created>
  <dcterms:modified xsi:type="dcterms:W3CDTF">2025-01-31T05:37:08Z</dcterms:modified>
  <cp:category/>
</cp:coreProperties>
</file>