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8" r:id="rId8"/>
    <p:sldId id="263" r:id="rId9"/>
    <p:sldId id="264" r:id="rId10"/>
    <p:sldId id="265" r:id="rId11"/>
    <p:sldId id="266" r:id="rId12"/>
    <p:sldId id="267"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1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F581EB7-64E3-4BF0-B40D-43BEFCF7CF82}"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390440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581EB7-64E3-4BF0-B40D-43BEFCF7CF82}"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282575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581EB7-64E3-4BF0-B40D-43BEFCF7CF82}"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429297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581EB7-64E3-4BF0-B40D-43BEFCF7CF82}"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422118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581EB7-64E3-4BF0-B40D-43BEFCF7CF82}"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304045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F581EB7-64E3-4BF0-B40D-43BEFCF7CF82}"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78001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F581EB7-64E3-4BF0-B40D-43BEFCF7CF82}"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324535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581EB7-64E3-4BF0-B40D-43BEFCF7CF82}" type="datetimeFigureOut">
              <a:rPr lang="en-IN" smtClean="0"/>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274427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81EB7-64E3-4BF0-B40D-43BEFCF7CF82}" type="datetimeFigureOut">
              <a:rPr lang="en-IN" smtClean="0"/>
              <a:t>06-03-2022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102684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581EB7-64E3-4BF0-B40D-43BEFCF7CF82}"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306518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581EB7-64E3-4BF0-B40D-43BEFCF7CF82}"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8BCFC0-58CB-4383-9D70-9B90FB510CD1}" type="slidenum">
              <a:rPr lang="en-IN" smtClean="0"/>
              <a:t>‹#›</a:t>
            </a:fld>
            <a:endParaRPr lang="en-IN"/>
          </a:p>
        </p:txBody>
      </p:sp>
    </p:spTree>
    <p:extLst>
      <p:ext uri="{BB962C8B-B14F-4D97-AF65-F5344CB8AC3E}">
        <p14:creationId xmlns:p14="http://schemas.microsoft.com/office/powerpoint/2010/main" val="99546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81EB7-64E3-4BF0-B40D-43BEFCF7CF82}" type="datetimeFigureOut">
              <a:rPr lang="en-IN" smtClean="0"/>
              <a:t>06-03-2022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BCFC0-58CB-4383-9D70-9B90FB510CD1}" type="slidenum">
              <a:rPr lang="en-IN" smtClean="0"/>
              <a:t>‹#›</a:t>
            </a:fld>
            <a:endParaRPr lang="en-IN"/>
          </a:p>
        </p:txBody>
      </p:sp>
    </p:spTree>
    <p:extLst>
      <p:ext uri="{BB962C8B-B14F-4D97-AF65-F5344CB8AC3E}">
        <p14:creationId xmlns:p14="http://schemas.microsoft.com/office/powerpoint/2010/main" val="387069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css-tutorials/" TargetMode="External"/><Relationship Id="rId2" Type="http://schemas.openxmlformats.org/officeDocument/2006/relationships/hyperlink" Target="https://www.geeksforgeeks.org/html-tutorials/" TargetMode="External"/><Relationship Id="rId1" Type="http://schemas.openxmlformats.org/officeDocument/2006/relationships/slideLayout" Target="../slideLayouts/slideLayout2.xml"/><Relationship Id="rId4" Type="http://schemas.openxmlformats.org/officeDocument/2006/relationships/hyperlink" Target="https://www.geeksforgeeks.org/javascript-tutoria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16032"/>
            <a:ext cx="8108384" cy="1143000"/>
          </a:xfrm>
          <a:solidFill>
            <a:schemeClr val="bg1"/>
          </a:solidFill>
        </p:spPr>
        <p:txBody>
          <a:bodyPr>
            <a:noAutofit/>
          </a:bodyPr>
          <a:lstStyle/>
          <a:p>
            <a:r>
              <a:rPr lang="en-US" sz="8000" b="1" dirty="0">
                <a:ln w="12700">
                  <a:solidFill>
                    <a:schemeClr val="tx2">
                      <a:satMod val="155000"/>
                    </a:schemeClr>
                  </a:solidFill>
                  <a:prstDash val="solid"/>
                </a:ln>
                <a:solidFill>
                  <a:schemeClr val="bg2">
                    <a:tint val="85000"/>
                    <a:satMod val="155000"/>
                  </a:schemeClr>
                </a:solidFill>
                <a:effectLst>
                  <a:outerShdw blurRad="50800" dist="38100" dir="2700000" algn="tl" rotWithShape="0">
                    <a:prstClr val="black">
                      <a:alpha val="40000"/>
                    </a:prstClr>
                  </a:outerShdw>
                </a:effectLst>
                <a:latin typeface="Bahnschrift Condensed" pitchFamily="34" charset="0"/>
              </a:rPr>
              <a:t>Laundry</a:t>
            </a:r>
            <a:endParaRPr lang="en-IN"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dir="2700000" algn="tl" rotWithShape="0">
                  <a:prstClr val="black">
                    <a:alpha val="40000"/>
                  </a:prstClr>
                </a:outerShdw>
              </a:effectLst>
              <a:latin typeface="Bahnschrift Condensed"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40768"/>
            <a:ext cx="9144000"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421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HTML CODE</a:t>
            </a:r>
            <a:endParaRPr lang="en-IN" b="1" u="sng"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181"/>
          <a:stretch/>
        </p:blipFill>
        <p:spPr bwMode="auto">
          <a:xfrm>
            <a:off x="177240" y="1700808"/>
            <a:ext cx="8754586" cy="457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967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CSS CODE</a:t>
            </a:r>
            <a:endParaRPr lang="en-IN" b="1" u="sng"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631" b="4765"/>
          <a:stretch/>
        </p:blipFill>
        <p:spPr bwMode="auto">
          <a:xfrm>
            <a:off x="179512" y="1664209"/>
            <a:ext cx="8784296" cy="45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714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3032" y="347464"/>
            <a:ext cx="1872208" cy="461665"/>
          </a:xfrm>
          <a:prstGeom prst="rect">
            <a:avLst/>
          </a:prstGeom>
        </p:spPr>
        <p:txBody>
          <a:bodyPr wrap="square">
            <a:spAutoFit/>
          </a:bodyPr>
          <a:lstStyle/>
          <a:p>
            <a:r>
              <a:rPr lang="en-US" sz="2400" b="1" u="sng" dirty="0"/>
              <a:t>Advantages:</a:t>
            </a:r>
          </a:p>
        </p:txBody>
      </p:sp>
      <p:sp>
        <p:nvSpPr>
          <p:cNvPr id="4" name="Rectangle 3"/>
          <p:cNvSpPr/>
          <p:nvPr/>
        </p:nvSpPr>
        <p:spPr>
          <a:xfrm>
            <a:off x="611560" y="908720"/>
            <a:ext cx="4572000" cy="1600438"/>
          </a:xfrm>
          <a:prstGeom prst="rect">
            <a:avLst/>
          </a:prstGeom>
        </p:spPr>
        <p:txBody>
          <a:bodyPr>
            <a:spAutoFit/>
          </a:bodyPr>
          <a:lstStyle/>
          <a:p>
            <a:r>
              <a:rPr lang="en-US" sz="2000" dirty="0"/>
              <a:t>Specific</a:t>
            </a:r>
          </a:p>
          <a:p>
            <a:endParaRPr lang="en-US" sz="2000" dirty="0"/>
          </a:p>
          <a:p>
            <a:pPr marL="285750" indent="-285750">
              <a:buFont typeface="Arial" panose="020B0604020202020204" pitchFamily="34" charset="0"/>
              <a:buChar char="•"/>
            </a:pPr>
            <a:r>
              <a:rPr lang="en-US" sz="2000" dirty="0"/>
              <a:t>Website can be used from any </a:t>
            </a:r>
            <a:r>
              <a:rPr lang="en-US" sz="2000" dirty="0" err="1"/>
              <a:t>device,browser</a:t>
            </a:r>
            <a:r>
              <a:rPr lang="en-US" sz="2000" dirty="0"/>
              <a:t>.</a:t>
            </a:r>
          </a:p>
          <a:p>
            <a:endParaRPr lang="en-US" dirty="0"/>
          </a:p>
        </p:txBody>
      </p:sp>
      <p:sp>
        <p:nvSpPr>
          <p:cNvPr id="5" name="Rectangle 4"/>
          <p:cNvSpPr/>
          <p:nvPr/>
        </p:nvSpPr>
        <p:spPr>
          <a:xfrm>
            <a:off x="623032" y="2420888"/>
            <a:ext cx="4572000" cy="1631216"/>
          </a:xfrm>
          <a:prstGeom prst="rect">
            <a:avLst/>
          </a:prstGeom>
        </p:spPr>
        <p:txBody>
          <a:bodyPr>
            <a:spAutoFit/>
          </a:bodyPr>
          <a:lstStyle/>
          <a:p>
            <a:r>
              <a:rPr lang="en-US" sz="2000" dirty="0"/>
              <a:t>General</a:t>
            </a:r>
          </a:p>
          <a:p>
            <a:endParaRPr lang="en-US" sz="2000" dirty="0"/>
          </a:p>
          <a:p>
            <a:pPr marL="285750" indent="-285750">
              <a:buFont typeface="Arial" panose="020B0604020202020204" pitchFamily="34" charset="0"/>
              <a:buChar char="•"/>
            </a:pPr>
            <a:r>
              <a:rPr lang="en-US" sz="2000" dirty="0"/>
              <a:t>Saves Customer time</a:t>
            </a:r>
          </a:p>
          <a:p>
            <a:pPr marL="285750" indent="-285750">
              <a:buFont typeface="Arial" panose="020B0604020202020204" pitchFamily="34" charset="0"/>
              <a:buChar char="•"/>
            </a:pPr>
            <a:r>
              <a:rPr lang="en-US" sz="2000" dirty="0"/>
              <a:t>Saves Customer energy.</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32708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567" r="1489" b="3623"/>
          <a:stretch/>
        </p:blipFill>
        <p:spPr bwMode="auto">
          <a:xfrm>
            <a:off x="0" y="0"/>
            <a:ext cx="9144000" cy="695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25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b="1" u="sng" dirty="0"/>
              <a:t>WEB DEVELOPMENT</a:t>
            </a:r>
            <a:endParaRPr lang="en-IN" u="sng" dirty="0"/>
          </a:p>
        </p:txBody>
      </p:sp>
      <p:sp>
        <p:nvSpPr>
          <p:cNvPr id="4" name="Content Placeholder 3"/>
          <p:cNvSpPr>
            <a:spLocks noGrp="1"/>
          </p:cNvSpPr>
          <p:nvPr>
            <p:ph idx="1"/>
          </p:nvPr>
        </p:nvSpPr>
        <p:spPr/>
        <p:txBody>
          <a:bodyPr/>
          <a:lstStyle/>
          <a:p>
            <a:r>
              <a:rPr lang="en-IN" b="1" dirty="0"/>
              <a:t>Web development</a:t>
            </a:r>
            <a:r>
              <a:rPr lang="en-IN" dirty="0"/>
              <a:t> refers to the building, creating, and maintaining of websites. It includes aspects such as web design, web publishing, web programming, and database management. It is the creation of an application that works over the internet i.e. websites.</a:t>
            </a:r>
          </a:p>
          <a:p>
            <a:endParaRPr lang="en-IN" dirty="0"/>
          </a:p>
        </p:txBody>
      </p:sp>
    </p:spTree>
    <p:extLst>
      <p:ext uri="{BB962C8B-B14F-4D97-AF65-F5344CB8AC3E}">
        <p14:creationId xmlns:p14="http://schemas.microsoft.com/office/powerpoint/2010/main" val="366964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5963"/>
          </a:xfrm>
        </p:spPr>
        <p:txBody>
          <a:bodyPr>
            <a:normAutofit fontScale="77500" lnSpcReduction="20000"/>
          </a:bodyPr>
          <a:lstStyle/>
          <a:p>
            <a:pPr fontAlgn="base"/>
            <a:r>
              <a:rPr lang="en-IN" b="1" dirty="0">
                <a:hlinkClick r:id="rId2"/>
              </a:rPr>
              <a:t>HTML</a:t>
            </a:r>
            <a:r>
              <a:rPr lang="en-IN" dirty="0"/>
              <a:t>: HTML stands for </a:t>
            </a:r>
            <a:r>
              <a:rPr lang="en-IN" dirty="0" err="1"/>
              <a:t>HyperText</a:t>
            </a:r>
            <a:r>
              <a:rPr lang="en-IN" dirty="0"/>
              <a:t> </a:t>
            </a:r>
            <a:r>
              <a:rPr lang="en-IN" dirty="0" err="1"/>
              <a:t>Markup</a:t>
            </a:r>
            <a:r>
              <a:rPr lang="en-IN" dirty="0"/>
              <a:t> Language. It is used to design the front end portion of web pages using </a:t>
            </a:r>
            <a:r>
              <a:rPr lang="en-IN" dirty="0" err="1"/>
              <a:t>markup</a:t>
            </a:r>
            <a:r>
              <a:rPr lang="en-IN" dirty="0"/>
              <a:t> language. It acts as a skeleton for a website since it is used to make the structure of a website.</a:t>
            </a:r>
          </a:p>
          <a:p>
            <a:pPr fontAlgn="base"/>
            <a:endParaRPr lang="en-IN" dirty="0"/>
          </a:p>
          <a:p>
            <a:pPr fontAlgn="base"/>
            <a:r>
              <a:rPr lang="en-IN" b="1" dirty="0">
                <a:hlinkClick r:id="rId3"/>
              </a:rPr>
              <a:t>CSS</a:t>
            </a:r>
            <a:r>
              <a:rPr lang="en-IN" b="1" dirty="0"/>
              <a:t>: </a:t>
            </a:r>
            <a:r>
              <a:rPr lang="en-IN" dirty="0"/>
              <a:t>Cascading Style Sheets fondly referred to as CSS is a simply designed language intended to simplify the process of making web pages presentable. It is used to style our website.</a:t>
            </a:r>
          </a:p>
          <a:p>
            <a:pPr marL="0" indent="0" fontAlgn="base">
              <a:buNone/>
            </a:pPr>
            <a:endParaRPr lang="en-IN" dirty="0"/>
          </a:p>
          <a:p>
            <a:pPr fontAlgn="base"/>
            <a:r>
              <a:rPr lang="en-IN" b="1" dirty="0">
                <a:hlinkClick r:id="rId4"/>
              </a:rPr>
              <a:t>JavaScript</a:t>
            </a:r>
            <a:r>
              <a:rPr lang="en-IN" b="1" dirty="0"/>
              <a:t>: </a:t>
            </a:r>
            <a:r>
              <a:rPr lang="en-IN" dirty="0"/>
              <a:t>JavaScript is a scripting language used to provide a dynamic </a:t>
            </a:r>
            <a:r>
              <a:rPr lang="en-IN" dirty="0" err="1"/>
              <a:t>behavior</a:t>
            </a:r>
            <a:r>
              <a:rPr lang="en-IN" dirty="0"/>
              <a:t> to our website.</a:t>
            </a:r>
          </a:p>
          <a:p>
            <a:endParaRPr lang="en-IN" dirty="0"/>
          </a:p>
        </p:txBody>
      </p:sp>
    </p:spTree>
    <p:extLst>
      <p:ext uri="{BB962C8B-B14F-4D97-AF65-F5344CB8AC3E}">
        <p14:creationId xmlns:p14="http://schemas.microsoft.com/office/powerpoint/2010/main" val="333253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latin typeface="Arial" panose="020B0604020202020204" pitchFamily="34" charset="0"/>
                <a:cs typeface="Arial" panose="020B0604020202020204" pitchFamily="34" charset="0"/>
              </a:rPr>
              <a:t>Multi Page Responsive Website</a:t>
            </a:r>
            <a:endParaRPr lang="en-IN" u="sng" dirty="0"/>
          </a:p>
        </p:txBody>
      </p:sp>
      <p:sp>
        <p:nvSpPr>
          <p:cNvPr id="3" name="Content Placeholder 2"/>
          <p:cNvSpPr>
            <a:spLocks noGrp="1"/>
          </p:cNvSpPr>
          <p:nvPr>
            <p:ph idx="1"/>
          </p:nvPr>
        </p:nvSpPr>
        <p:spPr/>
        <p:txBody>
          <a:bodyPr/>
          <a:lstStyle/>
          <a:p>
            <a:r>
              <a:rPr lang="en-IN" sz="2800" dirty="0"/>
              <a:t>Our website is a basic food ordering website ,which is multipage responsive.</a:t>
            </a:r>
          </a:p>
          <a:p>
            <a:endParaRPr lang="en-IN" dirty="0"/>
          </a:p>
        </p:txBody>
      </p:sp>
      <p:pic>
        <p:nvPicPr>
          <p:cNvPr id="409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7" t="8075" r="1503" b="11470"/>
          <a:stretch/>
        </p:blipFill>
        <p:spPr bwMode="auto">
          <a:xfrm>
            <a:off x="1280160" y="2944367"/>
            <a:ext cx="6574536" cy="3063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8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280" r="1075" b="6744"/>
          <a:stretch/>
        </p:blipFill>
        <p:spPr bwMode="auto">
          <a:xfrm>
            <a:off x="689280" y="1844824"/>
            <a:ext cx="7848872" cy="3960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p:cNvSpPr>
            <a:spLocks noGrp="1"/>
          </p:cNvSpPr>
          <p:nvPr>
            <p:ph type="title"/>
          </p:nvPr>
        </p:nvSpPr>
        <p:spPr/>
        <p:txBody>
          <a:bodyPr/>
          <a:lstStyle/>
          <a:p>
            <a:r>
              <a:rPr lang="en-US" b="1" u="sng" dirty="0"/>
              <a:t>About</a:t>
            </a:r>
            <a:r>
              <a:rPr lang="en-US" dirty="0"/>
              <a:t> </a:t>
            </a:r>
            <a:endParaRPr lang="en-IN" dirty="0"/>
          </a:p>
        </p:txBody>
      </p:sp>
    </p:spTree>
    <p:extLst>
      <p:ext uri="{BB962C8B-B14F-4D97-AF65-F5344CB8AC3E}">
        <p14:creationId xmlns:p14="http://schemas.microsoft.com/office/powerpoint/2010/main" val="270845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Register</a:t>
            </a:r>
            <a:endParaRPr lang="en-IN" b="1" u="sng"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81" t="9088" r="1381" b="5778"/>
          <a:stretch/>
        </p:blipFill>
        <p:spPr bwMode="auto">
          <a:xfrm>
            <a:off x="125564" y="1700808"/>
            <a:ext cx="8795484" cy="421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7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BD89-942C-4FC6-80AA-D5CC219F48BE}"/>
              </a:ext>
            </a:extLst>
          </p:cNvPr>
          <p:cNvSpPr>
            <a:spLocks noGrp="1"/>
          </p:cNvSpPr>
          <p:nvPr>
            <p:ph type="title"/>
          </p:nvPr>
        </p:nvSpPr>
        <p:spPr/>
        <p:txBody>
          <a:bodyPr/>
          <a:lstStyle/>
          <a:p>
            <a:r>
              <a:rPr lang="en-US" u="sng"/>
              <a:t>Login</a:t>
            </a:r>
            <a:endParaRPr lang="en-IN" u="sng" dirty="0"/>
          </a:p>
        </p:txBody>
      </p:sp>
      <p:pic>
        <p:nvPicPr>
          <p:cNvPr id="9" name="Content Placeholder 8">
            <a:extLst>
              <a:ext uri="{FF2B5EF4-FFF2-40B4-BE49-F238E27FC236}">
                <a16:creationId xmlns:a16="http://schemas.microsoft.com/office/drawing/2014/main" id="{7B1A1192-1B84-4B3D-874F-ACABA5620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14150"/>
            <a:ext cx="8229600" cy="4098063"/>
          </a:xfrm>
        </p:spPr>
      </p:pic>
    </p:spTree>
    <p:extLst>
      <p:ext uri="{BB962C8B-B14F-4D97-AF65-F5344CB8AC3E}">
        <p14:creationId xmlns:p14="http://schemas.microsoft.com/office/powerpoint/2010/main" val="165457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IN" b="1" u="sng" dirty="0"/>
              <a:t>Special Feature</a:t>
            </a:r>
            <a:endParaRPr lang="en-IN" u="sng" dirty="0"/>
          </a:p>
        </p:txBody>
      </p:sp>
      <p:pic>
        <p:nvPicPr>
          <p:cNvPr id="819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990" b="4318"/>
          <a:stretch/>
        </p:blipFill>
        <p:spPr bwMode="auto">
          <a:xfrm>
            <a:off x="3779912" y="1810512"/>
            <a:ext cx="4943872" cy="357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7544" y="2132856"/>
            <a:ext cx="3024336" cy="2677656"/>
          </a:xfrm>
          <a:prstGeom prst="rect">
            <a:avLst/>
          </a:prstGeom>
        </p:spPr>
        <p:txBody>
          <a:bodyPr wrap="square">
            <a:spAutoFit/>
          </a:bodyPr>
          <a:lstStyle/>
          <a:p>
            <a:r>
              <a:rPr lang="en-IN" sz="2800" dirty="0"/>
              <a:t>Our website can be accessed from any kind of devices like laptop ,       i pad , tablets , smart </a:t>
            </a:r>
            <a:r>
              <a:rPr lang="en-IN" sz="2800" dirty="0" err="1"/>
              <a:t>tv</a:t>
            </a:r>
            <a:r>
              <a:rPr lang="en-IN" sz="2800" dirty="0"/>
              <a:t>, smartphones etc..</a:t>
            </a:r>
          </a:p>
        </p:txBody>
      </p:sp>
    </p:spTree>
    <p:extLst>
      <p:ext uri="{BB962C8B-B14F-4D97-AF65-F5344CB8AC3E}">
        <p14:creationId xmlns:p14="http://schemas.microsoft.com/office/powerpoint/2010/main" val="416567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Languages Used</a:t>
            </a:r>
            <a:endParaRPr lang="en-IN" u="sng" dirty="0"/>
          </a:p>
        </p:txBody>
      </p:sp>
      <p:sp>
        <p:nvSpPr>
          <p:cNvPr id="3" name="Content Placeholder 2"/>
          <p:cNvSpPr>
            <a:spLocks noGrp="1"/>
          </p:cNvSpPr>
          <p:nvPr>
            <p:ph idx="1"/>
          </p:nvPr>
        </p:nvSpPr>
        <p:spPr/>
        <p:txBody>
          <a:bodyPr/>
          <a:lstStyle/>
          <a:p>
            <a:r>
              <a:rPr lang="en-IN" dirty="0"/>
              <a:t>We have used HTML (Hyper Text </a:t>
            </a:r>
            <a:r>
              <a:rPr lang="en-IN" dirty="0" err="1"/>
              <a:t>Markup</a:t>
            </a:r>
            <a:r>
              <a:rPr lang="en-IN" dirty="0"/>
              <a:t> Language),CSS(Cascading Style Sheet) and JS(Java script).</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284984"/>
            <a:ext cx="4180104" cy="279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676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246</Words>
  <Application>Microsoft Office PowerPoint</Application>
  <PresentationFormat>On-screen Show (4:3)</PresentationFormat>
  <Paragraphs>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Bahnschrift Condensed</vt:lpstr>
      <vt:lpstr>Calibri</vt:lpstr>
      <vt:lpstr>Office Theme</vt:lpstr>
      <vt:lpstr>Laundry</vt:lpstr>
      <vt:lpstr> WEB DEVELOPMENT</vt:lpstr>
      <vt:lpstr>PowerPoint Presentation</vt:lpstr>
      <vt:lpstr>Multi Page Responsive Website</vt:lpstr>
      <vt:lpstr>About </vt:lpstr>
      <vt:lpstr>Register</vt:lpstr>
      <vt:lpstr>Login</vt:lpstr>
      <vt:lpstr>Special Feature</vt:lpstr>
      <vt:lpstr>Languages Used</vt:lpstr>
      <vt:lpstr>HTML CODE</vt:lpstr>
      <vt:lpstr>CSS CODE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Laundry</dc:title>
  <dc:creator>Admin</dc:creator>
  <cp:lastModifiedBy>nithyala jambu</cp:lastModifiedBy>
  <cp:revision>12</cp:revision>
  <dcterms:created xsi:type="dcterms:W3CDTF">2022-03-02T15:42:56Z</dcterms:created>
  <dcterms:modified xsi:type="dcterms:W3CDTF">2022-03-06T13:22:26Z</dcterms:modified>
</cp:coreProperties>
</file>