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E22045-48B4-4087-8828-1174447610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ANZ Virtual Internship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BF934D-692E-44A1-94CA-EACB596277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14/07/2022 12:48:57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53B60C2D-CEC8-4042-A5DC-DDCAEAC4E6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2022-07-13T14:48:57Z</dcterms:created>
  <dcterms:modified xsi:type="dcterms:W3CDTF">2022-07-13T14:48:57Z</dcterms:modified>
</cp:coreProperties>
</file>