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890699" y="880315"/>
            <a:ext cx="465522" cy="3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588425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B8806B0-1395-22C8-654B-FD97A5C7F629}"/>
              </a:ext>
            </a:extLst>
          </p:cNvPr>
          <p:cNvSpPr/>
          <p:nvPr/>
        </p:nvSpPr>
        <p:spPr>
          <a:xfrm>
            <a:off x="2356221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5AAA856-3557-E5F6-77DD-1CD2F3B9A516}"/>
              </a:ext>
            </a:extLst>
          </p:cNvPr>
          <p:cNvSpPr/>
          <p:nvPr/>
        </p:nvSpPr>
        <p:spPr>
          <a:xfrm>
            <a:off x="811260" y="602218"/>
            <a:ext cx="1077755" cy="583780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9831FD-81CF-4E4F-5296-BB246B858F1C}"/>
              </a:ext>
            </a:extLst>
          </p:cNvPr>
          <p:cNvSpPr/>
          <p:nvPr/>
        </p:nvSpPr>
        <p:spPr>
          <a:xfrm>
            <a:off x="2358626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08D65F7-E53E-592E-AA18-0AFEE3CDFE98}"/>
              </a:ext>
            </a:extLst>
          </p:cNvPr>
          <p:cNvCxnSpPr>
            <a:endCxn id="102" idx="0"/>
          </p:cNvCxnSpPr>
          <p:nvPr/>
        </p:nvCxnSpPr>
        <p:spPr>
          <a:xfrm>
            <a:off x="3232894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7E5C6B8A-3CE4-1335-2112-7CBF8857EAD8}"/>
              </a:ext>
            </a:extLst>
          </p:cNvPr>
          <p:cNvSpPr/>
          <p:nvPr/>
        </p:nvSpPr>
        <p:spPr>
          <a:xfrm>
            <a:off x="4837640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ABF579-34E4-47BF-4140-74D6CC73A322}"/>
              </a:ext>
            </a:extLst>
          </p:cNvPr>
          <p:cNvSpPr/>
          <p:nvPr/>
        </p:nvSpPr>
        <p:spPr>
          <a:xfrm>
            <a:off x="2355233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89" name="Flowchart: Decision 288">
            <a:extLst>
              <a:ext uri="{FF2B5EF4-FFF2-40B4-BE49-F238E27FC236}">
                <a16:creationId xmlns:a16="http://schemas.microsoft.com/office/drawing/2014/main" id="{2DEC2ACA-9B7F-A74C-1D5F-A6A7BF75D7C7}"/>
              </a:ext>
            </a:extLst>
          </p:cNvPr>
          <p:cNvSpPr/>
          <p:nvPr/>
        </p:nvSpPr>
        <p:spPr>
          <a:xfrm>
            <a:off x="4833788" y="1842103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290" name="Flowchart: Decision 289">
            <a:extLst>
              <a:ext uri="{FF2B5EF4-FFF2-40B4-BE49-F238E27FC236}">
                <a16:creationId xmlns:a16="http://schemas.microsoft.com/office/drawing/2014/main" id="{D4ABC66A-4972-A095-EF21-08876B30915E}"/>
              </a:ext>
            </a:extLst>
          </p:cNvPr>
          <p:cNvSpPr/>
          <p:nvPr/>
        </p:nvSpPr>
        <p:spPr>
          <a:xfrm>
            <a:off x="4832737" y="4593168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291" name="Flowchart: Process 290">
            <a:extLst>
              <a:ext uri="{FF2B5EF4-FFF2-40B4-BE49-F238E27FC236}">
                <a16:creationId xmlns:a16="http://schemas.microsoft.com/office/drawing/2014/main" id="{375BBCF1-E26D-2B5E-BBF3-9D8B26A7733C}"/>
              </a:ext>
            </a:extLst>
          </p:cNvPr>
          <p:cNvSpPr/>
          <p:nvPr/>
        </p:nvSpPr>
        <p:spPr>
          <a:xfrm>
            <a:off x="4675728" y="5920930"/>
            <a:ext cx="1651000" cy="103977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92" name="Flowchart: Process 291">
            <a:extLst>
              <a:ext uri="{FF2B5EF4-FFF2-40B4-BE49-F238E27FC236}">
                <a16:creationId xmlns:a16="http://schemas.microsoft.com/office/drawing/2014/main" id="{354A8B2E-51AF-4C1B-24F9-A1F041519AEA}"/>
              </a:ext>
            </a:extLst>
          </p:cNvPr>
          <p:cNvSpPr/>
          <p:nvPr/>
        </p:nvSpPr>
        <p:spPr>
          <a:xfrm>
            <a:off x="13148489" y="6045207"/>
            <a:ext cx="1651000" cy="103977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sp>
        <p:nvSpPr>
          <p:cNvPr id="293" name="Flowchart: Process 292">
            <a:extLst>
              <a:ext uri="{FF2B5EF4-FFF2-40B4-BE49-F238E27FC236}">
                <a16:creationId xmlns:a16="http://schemas.microsoft.com/office/drawing/2014/main" id="{141C8818-136D-2563-D4CE-6BB45B82F31C}"/>
              </a:ext>
            </a:extLst>
          </p:cNvPr>
          <p:cNvSpPr/>
          <p:nvPr/>
        </p:nvSpPr>
        <p:spPr>
          <a:xfrm>
            <a:off x="7549620" y="3167077"/>
            <a:ext cx="1651000" cy="98580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8BD783A-FF17-4EA9-AA12-9B5EAF039CD5}"/>
              </a:ext>
            </a:extLst>
          </p:cNvPr>
          <p:cNvSpPr/>
          <p:nvPr/>
        </p:nvSpPr>
        <p:spPr>
          <a:xfrm>
            <a:off x="8922764" y="1908728"/>
            <a:ext cx="1225822" cy="706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295" name="Flowchart: Decision 294">
            <a:extLst>
              <a:ext uri="{FF2B5EF4-FFF2-40B4-BE49-F238E27FC236}">
                <a16:creationId xmlns:a16="http://schemas.microsoft.com/office/drawing/2014/main" id="{C0750389-04CC-A8BC-BE8D-2959BC5E6655}"/>
              </a:ext>
            </a:extLst>
          </p:cNvPr>
          <p:cNvSpPr/>
          <p:nvPr/>
        </p:nvSpPr>
        <p:spPr>
          <a:xfrm>
            <a:off x="10428417" y="733467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296" name="Flowchart: Process 295">
            <a:extLst>
              <a:ext uri="{FF2B5EF4-FFF2-40B4-BE49-F238E27FC236}">
                <a16:creationId xmlns:a16="http://schemas.microsoft.com/office/drawing/2014/main" id="{7502754B-E561-7289-E2EE-550736516229}"/>
              </a:ext>
            </a:extLst>
          </p:cNvPr>
          <p:cNvSpPr/>
          <p:nvPr/>
        </p:nvSpPr>
        <p:spPr>
          <a:xfrm>
            <a:off x="12133917" y="636823"/>
            <a:ext cx="1651000" cy="103977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sp>
        <p:nvSpPr>
          <p:cNvPr id="297" name="Flowchart: Decision 296">
            <a:extLst>
              <a:ext uri="{FF2B5EF4-FFF2-40B4-BE49-F238E27FC236}">
                <a16:creationId xmlns:a16="http://schemas.microsoft.com/office/drawing/2014/main" id="{6C45368F-4B6F-E36F-B39D-CE51EF036B9A}"/>
              </a:ext>
            </a:extLst>
          </p:cNvPr>
          <p:cNvSpPr/>
          <p:nvPr/>
        </p:nvSpPr>
        <p:spPr>
          <a:xfrm>
            <a:off x="10428416" y="1872491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298" name="Flowchart: Process 297">
            <a:extLst>
              <a:ext uri="{FF2B5EF4-FFF2-40B4-BE49-F238E27FC236}">
                <a16:creationId xmlns:a16="http://schemas.microsoft.com/office/drawing/2014/main" id="{60A3562F-B6B0-6AE8-9CA8-726867FBFD6C}"/>
              </a:ext>
            </a:extLst>
          </p:cNvPr>
          <p:cNvSpPr/>
          <p:nvPr/>
        </p:nvSpPr>
        <p:spPr>
          <a:xfrm>
            <a:off x="12141393" y="1786846"/>
            <a:ext cx="1651000" cy="103977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sp>
        <p:nvSpPr>
          <p:cNvPr id="299" name="Flowchart: Process 298">
            <a:extLst>
              <a:ext uri="{FF2B5EF4-FFF2-40B4-BE49-F238E27FC236}">
                <a16:creationId xmlns:a16="http://schemas.microsoft.com/office/drawing/2014/main" id="{989DA990-1763-B852-6581-FB4347F0F500}"/>
              </a:ext>
            </a:extLst>
          </p:cNvPr>
          <p:cNvSpPr/>
          <p:nvPr/>
        </p:nvSpPr>
        <p:spPr>
          <a:xfrm>
            <a:off x="12174483" y="3062794"/>
            <a:ext cx="1651000" cy="12483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sp>
        <p:nvSpPr>
          <p:cNvPr id="300" name="Flowchart: Process 299">
            <a:extLst>
              <a:ext uri="{FF2B5EF4-FFF2-40B4-BE49-F238E27FC236}">
                <a16:creationId xmlns:a16="http://schemas.microsoft.com/office/drawing/2014/main" id="{05C22B76-8BC5-F0E5-2B82-5A6D198E8CD1}"/>
              </a:ext>
            </a:extLst>
          </p:cNvPr>
          <p:cNvSpPr/>
          <p:nvPr/>
        </p:nvSpPr>
        <p:spPr>
          <a:xfrm>
            <a:off x="10186143" y="7332038"/>
            <a:ext cx="1828317" cy="8061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3A8CC7D-3DD1-B987-F5E4-AB78D7F3C6C3}"/>
              </a:ext>
            </a:extLst>
          </p:cNvPr>
          <p:cNvSpPr/>
          <p:nvPr/>
        </p:nvSpPr>
        <p:spPr>
          <a:xfrm>
            <a:off x="2354773" y="2691249"/>
            <a:ext cx="1752600" cy="706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BA1F6CA-1DCA-4B28-DE92-B52267F033C5}"/>
              </a:ext>
            </a:extLst>
          </p:cNvPr>
          <p:cNvCxnSpPr>
            <a:endCxn id="301" idx="0"/>
          </p:cNvCxnSpPr>
          <p:nvPr/>
        </p:nvCxnSpPr>
        <p:spPr>
          <a:xfrm>
            <a:off x="3229041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lowchart: Decision 302">
            <a:extLst>
              <a:ext uri="{FF2B5EF4-FFF2-40B4-BE49-F238E27FC236}">
                <a16:creationId xmlns:a16="http://schemas.microsoft.com/office/drawing/2014/main" id="{97EA0F79-38B3-B85E-2E43-0BEC989B875F}"/>
              </a:ext>
            </a:extLst>
          </p:cNvPr>
          <p:cNvSpPr/>
          <p:nvPr/>
        </p:nvSpPr>
        <p:spPr>
          <a:xfrm>
            <a:off x="4833787" y="3236738"/>
            <a:ext cx="1308099" cy="84648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008992B-8166-3B9A-1609-8707A99AA25A}"/>
              </a:ext>
            </a:extLst>
          </p:cNvPr>
          <p:cNvSpPr/>
          <p:nvPr/>
        </p:nvSpPr>
        <p:spPr>
          <a:xfrm>
            <a:off x="2351380" y="1676593"/>
            <a:ext cx="1752600" cy="706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310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Aman Shrivastava (amashriv)</cp:lastModifiedBy>
  <cp:revision>37</cp:revision>
  <dcterms:created xsi:type="dcterms:W3CDTF">2021-01-19T12:02:17Z</dcterms:created>
  <dcterms:modified xsi:type="dcterms:W3CDTF">2022-12-19T19:22:24Z</dcterms:modified>
</cp:coreProperties>
</file>