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501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4136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39040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054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611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0998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402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1036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55733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9827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71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1006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2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4347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58232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13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5425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89546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89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658002"/>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700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NITHYANANTHAM J</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fontScale="92500" lnSpcReduction="10000"/>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normAutofit lnSpcReduction="10000"/>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55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1298575" y="2813092"/>
            <a:ext cx="4718050" cy="2805028"/>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6181725" y="2813092"/>
            <a:ext cx="4718050" cy="2805028"/>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50</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Tw Cen MT</vt:lpstr>
      <vt:lpstr>Droplet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11</cp:revision>
  <dcterms:created xsi:type="dcterms:W3CDTF">2024-04-03T00:18:32Z</dcterms:created>
  <dcterms:modified xsi:type="dcterms:W3CDTF">2024-04-04T08:35:29Z</dcterms:modified>
</cp:coreProperties>
</file>