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55FA4-A330-4448-8D2A-98DF921A2D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7684E-883B-4309-B90D-A7FEF3AE7A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7684E-883B-4309-B90D-A7FEF3AE7A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2841-6668-4851-8D43-B2F10F09BD1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C8E4-21F3-428C-98B8-88AC941772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learn/what-is-cloud-computing" TargetMode="External"/><Relationship Id="rId7" Type="http://schemas.openxmlformats.org/officeDocument/2006/relationships/hyperlink" Target="https://console.cloud.google.com/freetrial?redirectPath=/products/solutions/details/load-balanced-vms?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oud.google.com/blog/products/compute/choose-the-right-google-compute-engine-machine-type-for-you" TargetMode="External"/><Relationship Id="rId5" Type="http://schemas.openxmlformats.org/officeDocument/2006/relationships/hyperlink" Target="https://cloud.google.com/compute" TargetMode="External"/><Relationship Id="rId4" Type="http://schemas.openxmlformats.org/officeDocument/2006/relationships/hyperlink" Target="https://cloud.google.com/learn/what-is-artificial-intellig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its simplest form, a virtual machine, or VM, is a digitized version of a physical computer. Virtual machines can run programs and operating systems, store data, connect to networks, and do other computing functions. However, a VM uses entirely virtual resources instead of physical components. </a:t>
            </a:r>
          </a:p>
          <a:p>
            <a:r>
              <a:rPr lang="en-US" dirty="0"/>
              <a:t>VMs enable businesses to create isolated environments on host hardware that behave like separate machines. A more straightforward way to understand what a virtual machine is to think of it as a virtual computer within another computer. But instead of a physical computer like a server, laptop, or </a:t>
            </a:r>
            <a:r>
              <a:rPr lang="en-US" dirty="0" err="1"/>
              <a:t>smartphone</a:t>
            </a:r>
            <a:r>
              <a:rPr lang="en-US" dirty="0"/>
              <a:t>, a VM is defined by software. </a:t>
            </a:r>
          </a:p>
          <a:p>
            <a:r>
              <a:rPr lang="en-US" dirty="0"/>
              <a:t>Much of the technology we benefit from today, such as </a:t>
            </a:r>
            <a:r>
              <a:rPr lang="en-US" u="sng" dirty="0">
                <a:hlinkClick r:id="rId3"/>
              </a:rPr>
              <a:t>cloud computing</a:t>
            </a:r>
            <a:r>
              <a:rPr lang="en-US" dirty="0"/>
              <a:t> and </a:t>
            </a:r>
            <a:r>
              <a:rPr lang="en-US" u="sng" dirty="0">
                <a:hlinkClick r:id="rId4"/>
              </a:rPr>
              <a:t>artificial intelligence</a:t>
            </a:r>
            <a:r>
              <a:rPr lang="en-US" dirty="0"/>
              <a:t>, is rooted in the concept of the virtual machine, which allows operating systems and software to be separated from a physical machine. For instance, VMs in cloud computing are used to </a:t>
            </a:r>
            <a:r>
              <a:rPr lang="en-US" dirty="0" err="1"/>
              <a:t>virtualize</a:t>
            </a:r>
            <a:r>
              <a:rPr lang="en-US" dirty="0"/>
              <a:t> the resources of cloud service providers’ servers, enabling the multi-tenant cloud architecture that allows customers to share resources. </a:t>
            </a:r>
          </a:p>
          <a:p>
            <a:r>
              <a:rPr lang="en-US" dirty="0"/>
              <a:t>Learn more about </a:t>
            </a:r>
            <a:r>
              <a:rPr lang="en-US" u="sng" dirty="0">
                <a:hlinkClick r:id="rId5"/>
              </a:rPr>
              <a:t>virtual machines from Google Cloud</a:t>
            </a:r>
            <a:r>
              <a:rPr lang="en-US" dirty="0"/>
              <a:t> and the different </a:t>
            </a:r>
            <a:r>
              <a:rPr lang="en-US" u="sng" dirty="0">
                <a:hlinkClick r:id="rId6"/>
              </a:rPr>
              <a:t>VM family types</a:t>
            </a:r>
            <a:r>
              <a:rPr lang="en-US" dirty="0"/>
              <a:t> available for use on our cloud-based computing infrastructure. Ready to get started? Deploy a preconfigured </a:t>
            </a:r>
            <a:r>
              <a:rPr lang="en-US" u="sng" dirty="0">
                <a:hlinkClick r:id="rId7"/>
              </a:rPr>
              <a:t>VM cluster solution</a:t>
            </a:r>
            <a:r>
              <a:rPr lang="en-US" dirty="0"/>
              <a:t> recommended by Google experts.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MSCS LAB</dc:creator>
  <cp:lastModifiedBy>MSCS LAB</cp:lastModifiedBy>
  <cp:revision>1</cp:revision>
  <dcterms:created xsi:type="dcterms:W3CDTF">2024-07-19T05:18:10Z</dcterms:created>
  <dcterms:modified xsi:type="dcterms:W3CDTF">2024-07-19T05:22:45Z</dcterms:modified>
</cp:coreProperties>
</file>