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64" r:id="rId3"/>
    <p:sldId id="276" r:id="rId4"/>
    <p:sldId id="277" r:id="rId5"/>
    <p:sldId id="269" r:id="rId6"/>
    <p:sldId id="266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2" d="100"/>
          <a:sy n="72" d="100"/>
        </p:scale>
        <p:origin x="576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Companion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Sri Harsha </a:t>
            </a:r>
            <a:r>
              <a:rPr lang="en-US" dirty="0" smtClean="0"/>
              <a:t>Chennavajjala (7)</a:t>
            </a:r>
            <a:endParaRPr lang="en-US" dirty="0" smtClean="0"/>
          </a:p>
          <a:p>
            <a:pPr algn="r"/>
            <a:r>
              <a:rPr lang="en-US" dirty="0" smtClean="0"/>
              <a:t>Teja </a:t>
            </a:r>
            <a:r>
              <a:rPr lang="en-US" dirty="0" err="1" smtClean="0"/>
              <a:t>Garidepally</a:t>
            </a:r>
            <a:r>
              <a:rPr lang="en-US" dirty="0" smtClean="0"/>
              <a:t> (12)</a:t>
            </a:r>
            <a:endParaRPr lang="en-US" dirty="0" smtClean="0"/>
          </a:p>
          <a:p>
            <a:pPr algn="r"/>
            <a:r>
              <a:rPr lang="en-US" dirty="0" smtClean="0"/>
              <a:t>Raj Kiran Reddy </a:t>
            </a:r>
            <a:r>
              <a:rPr lang="en-US" dirty="0" smtClean="0"/>
              <a:t>Munnangi (32)</a:t>
            </a:r>
            <a:endParaRPr lang="en-US" dirty="0" smtClean="0"/>
          </a:p>
          <a:p>
            <a:pPr algn="r"/>
            <a:r>
              <a:rPr lang="en-US" dirty="0" smtClean="0"/>
              <a:t>Suhas Sai </a:t>
            </a:r>
            <a:r>
              <a:rPr lang="en-US" dirty="0" smtClean="0"/>
              <a:t>Raparthi (51)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the students to login and view their profile details and can update the password/personal information.</a:t>
            </a:r>
          </a:p>
          <a:p>
            <a:r>
              <a:rPr lang="en-US" dirty="0" smtClean="0"/>
              <a:t>Students can view their class schedule and be informed about the tasks associated with their courses.</a:t>
            </a:r>
          </a:p>
          <a:p>
            <a:r>
              <a:rPr lang="en-US" dirty="0" smtClean="0"/>
              <a:t>Application allows the users to view lab information with the details regarding the availability of the systems.</a:t>
            </a:r>
          </a:p>
          <a:p>
            <a:r>
              <a:rPr lang="en-US" dirty="0" smtClean="0"/>
              <a:t>Students can also reserve a study room for a time slot using calendar view. The reservations can also be cancelled.</a:t>
            </a:r>
          </a:p>
          <a:p>
            <a:r>
              <a:rPr lang="en-US" dirty="0" smtClean="0"/>
              <a:t>Student Assistants can view their shift schedule and also can take any available shifts.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Building Blocks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600200"/>
            <a:ext cx="8458200" cy="49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 integration of the application with the University’s Student Database.</a:t>
            </a:r>
          </a:p>
          <a:p>
            <a:r>
              <a:rPr lang="en-US" dirty="0" smtClean="0"/>
              <a:t>Adding wait list feature for the already reserved/collided time-slots.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763588" y="2819400"/>
            <a:ext cx="10157354" cy="1397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146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Books 16x9</vt:lpstr>
      <vt:lpstr>Student Companion</vt:lpstr>
      <vt:lpstr>Features</vt:lpstr>
      <vt:lpstr>Application Building Blocks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2016-05-02T22:17:18Z</dcterms:created>
  <dcterms:modified xsi:type="dcterms:W3CDTF">2016-05-03T03:07:53Z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