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BFDBA9-AEF5-4EDB-AB53-670B9B64FC24}" v="123" dt="2024-06-16T15:59:32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hya Lakshmi" userId="6f2b007d2aa43e3a" providerId="Windows Live" clId="Web-{DEBFDBA9-AEF5-4EDB-AB53-670B9B64FC24}"/>
    <pc:docChg chg="addSld delSld modSld">
      <pc:chgData name="Nithya Lakshmi" userId="6f2b007d2aa43e3a" providerId="Windows Live" clId="Web-{DEBFDBA9-AEF5-4EDB-AB53-670B9B64FC24}" dt="2024-06-16T15:59:32.917" v="89" actId="20577"/>
      <pc:docMkLst>
        <pc:docMk/>
      </pc:docMkLst>
      <pc:sldChg chg="modSp">
        <pc:chgData name="Nithya Lakshmi" userId="6f2b007d2aa43e3a" providerId="Windows Live" clId="Web-{DEBFDBA9-AEF5-4EDB-AB53-670B9B64FC24}" dt="2024-06-16T15:59:32.917" v="89" actId="20577"/>
        <pc:sldMkLst>
          <pc:docMk/>
          <pc:sldMk cId="109857222" sldId="256"/>
        </pc:sldMkLst>
        <pc:spChg chg="mod">
          <ac:chgData name="Nithya Lakshmi" userId="6f2b007d2aa43e3a" providerId="Windows Live" clId="Web-{DEBFDBA9-AEF5-4EDB-AB53-670B9B64FC24}" dt="2024-06-16T14:44:33.646" v="2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ithya Lakshmi" userId="6f2b007d2aa43e3a" providerId="Windows Live" clId="Web-{DEBFDBA9-AEF5-4EDB-AB53-670B9B64FC24}" dt="2024-06-16T15:59:32.917" v="8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Nithya Lakshmi" userId="6f2b007d2aa43e3a" providerId="Windows Live" clId="Web-{DEBFDBA9-AEF5-4EDB-AB53-670B9B64FC24}" dt="2024-06-16T14:45:46.945" v="31" actId="20577"/>
        <pc:sldMkLst>
          <pc:docMk/>
          <pc:sldMk cId="678834433" sldId="257"/>
        </pc:sldMkLst>
        <pc:spChg chg="mod">
          <ac:chgData name="Nithya Lakshmi" userId="6f2b007d2aa43e3a" providerId="Windows Live" clId="Web-{DEBFDBA9-AEF5-4EDB-AB53-670B9B64FC24}" dt="2024-06-16T14:45:34.148" v="29" actId="20577"/>
          <ac:spMkLst>
            <pc:docMk/>
            <pc:sldMk cId="678834433" sldId="257"/>
            <ac:spMk id="2" creationId="{151CC02D-313D-A0BE-68A3-D6C6400E4722}"/>
          </ac:spMkLst>
        </pc:spChg>
        <pc:spChg chg="mod">
          <ac:chgData name="Nithya Lakshmi" userId="6f2b007d2aa43e3a" providerId="Windows Live" clId="Web-{DEBFDBA9-AEF5-4EDB-AB53-670B9B64FC24}" dt="2024-06-16T14:45:46.945" v="31" actId="20577"/>
          <ac:spMkLst>
            <pc:docMk/>
            <pc:sldMk cId="678834433" sldId="257"/>
            <ac:spMk id="3" creationId="{62291A77-EE2E-8CC7-DECF-9BAEF0E07CD0}"/>
          </ac:spMkLst>
        </pc:spChg>
      </pc:sldChg>
      <pc:sldChg chg="modSp new">
        <pc:chgData name="Nithya Lakshmi" userId="6f2b007d2aa43e3a" providerId="Windows Live" clId="Web-{DEBFDBA9-AEF5-4EDB-AB53-670B9B64FC24}" dt="2024-06-16T14:46:13.009" v="35" actId="20577"/>
        <pc:sldMkLst>
          <pc:docMk/>
          <pc:sldMk cId="1268351370" sldId="258"/>
        </pc:sldMkLst>
        <pc:spChg chg="mod">
          <ac:chgData name="Nithya Lakshmi" userId="6f2b007d2aa43e3a" providerId="Windows Live" clId="Web-{DEBFDBA9-AEF5-4EDB-AB53-670B9B64FC24}" dt="2024-06-16T14:46:10.649" v="34" actId="20577"/>
          <ac:spMkLst>
            <pc:docMk/>
            <pc:sldMk cId="1268351370" sldId="258"/>
            <ac:spMk id="2" creationId="{6A6B4F84-8F3D-19C8-83A9-B3DA6D321192}"/>
          </ac:spMkLst>
        </pc:spChg>
        <pc:spChg chg="mod">
          <ac:chgData name="Nithya Lakshmi" userId="6f2b007d2aa43e3a" providerId="Windows Live" clId="Web-{DEBFDBA9-AEF5-4EDB-AB53-670B9B64FC24}" dt="2024-06-16T14:46:13.009" v="35" actId="20577"/>
          <ac:spMkLst>
            <pc:docMk/>
            <pc:sldMk cId="1268351370" sldId="258"/>
            <ac:spMk id="3" creationId="{439E9356-5A25-D428-0F0B-D3D4AA26F0D4}"/>
          </ac:spMkLst>
        </pc:spChg>
      </pc:sldChg>
      <pc:sldChg chg="modSp new">
        <pc:chgData name="Nithya Lakshmi" userId="6f2b007d2aa43e3a" providerId="Windows Live" clId="Web-{DEBFDBA9-AEF5-4EDB-AB53-670B9B64FC24}" dt="2024-06-16T14:46:48.416" v="41" actId="20577"/>
        <pc:sldMkLst>
          <pc:docMk/>
          <pc:sldMk cId="1973286038" sldId="259"/>
        </pc:sldMkLst>
        <pc:spChg chg="mod">
          <ac:chgData name="Nithya Lakshmi" userId="6f2b007d2aa43e3a" providerId="Windows Live" clId="Web-{DEBFDBA9-AEF5-4EDB-AB53-670B9B64FC24}" dt="2024-06-16T14:46:38.806" v="38" actId="20577"/>
          <ac:spMkLst>
            <pc:docMk/>
            <pc:sldMk cId="1973286038" sldId="259"/>
            <ac:spMk id="2" creationId="{B323FDA7-47BD-8BC4-7CA4-26C15D106DD1}"/>
          </ac:spMkLst>
        </pc:spChg>
        <pc:spChg chg="mod">
          <ac:chgData name="Nithya Lakshmi" userId="6f2b007d2aa43e3a" providerId="Windows Live" clId="Web-{DEBFDBA9-AEF5-4EDB-AB53-670B9B64FC24}" dt="2024-06-16T14:46:48.416" v="41" actId="20577"/>
          <ac:spMkLst>
            <pc:docMk/>
            <pc:sldMk cId="1973286038" sldId="259"/>
            <ac:spMk id="3" creationId="{0BDBF8BD-4F7A-2E4C-5C2E-E33CCD560E7C}"/>
          </ac:spMkLst>
        </pc:spChg>
      </pc:sldChg>
      <pc:sldChg chg="modSp new del">
        <pc:chgData name="Nithya Lakshmi" userId="6f2b007d2aa43e3a" providerId="Windows Live" clId="Web-{DEBFDBA9-AEF5-4EDB-AB53-670B9B64FC24}" dt="2024-06-16T15:55:16.146" v="85"/>
        <pc:sldMkLst>
          <pc:docMk/>
          <pc:sldMk cId="1912617369" sldId="260"/>
        </pc:sldMkLst>
        <pc:spChg chg="mod">
          <ac:chgData name="Nithya Lakshmi" userId="6f2b007d2aa43e3a" providerId="Windows Live" clId="Web-{DEBFDBA9-AEF5-4EDB-AB53-670B9B64FC24}" dt="2024-06-16T14:47:11.104" v="44" actId="20577"/>
          <ac:spMkLst>
            <pc:docMk/>
            <pc:sldMk cId="1912617369" sldId="260"/>
            <ac:spMk id="2" creationId="{00CE5AB9-8801-A3DF-F8C5-E995F1A11266}"/>
          </ac:spMkLst>
        </pc:spChg>
        <pc:spChg chg="mod">
          <ac:chgData name="Nithya Lakshmi" userId="6f2b007d2aa43e3a" providerId="Windows Live" clId="Web-{DEBFDBA9-AEF5-4EDB-AB53-670B9B64FC24}" dt="2024-06-16T14:47:18.463" v="46" actId="20577"/>
          <ac:spMkLst>
            <pc:docMk/>
            <pc:sldMk cId="1912617369" sldId="260"/>
            <ac:spMk id="3" creationId="{6C6A3EB8-3BDD-B886-6775-C9EFBAA7685C}"/>
          </ac:spMkLst>
        </pc:spChg>
      </pc:sldChg>
      <pc:sldChg chg="addSp modSp new">
        <pc:chgData name="Nithya Lakshmi" userId="6f2b007d2aa43e3a" providerId="Windows Live" clId="Web-{DEBFDBA9-AEF5-4EDB-AB53-670B9B64FC24}" dt="2024-06-16T15:52:59.332" v="84" actId="14100"/>
        <pc:sldMkLst>
          <pc:docMk/>
          <pc:sldMk cId="582073723" sldId="261"/>
        </pc:sldMkLst>
        <pc:spChg chg="mod">
          <ac:chgData name="Nithya Lakshmi" userId="6f2b007d2aa43e3a" providerId="Windows Live" clId="Web-{DEBFDBA9-AEF5-4EDB-AB53-670B9B64FC24}" dt="2024-06-16T15:52:59.332" v="84" actId="14100"/>
          <ac:spMkLst>
            <pc:docMk/>
            <pc:sldMk cId="582073723" sldId="261"/>
            <ac:spMk id="2" creationId="{15021268-FE4E-46FB-6302-1949ADEF6BA0}"/>
          </ac:spMkLst>
        </pc:spChg>
        <pc:spChg chg="mod">
          <ac:chgData name="Nithya Lakshmi" userId="6f2b007d2aa43e3a" providerId="Windows Live" clId="Web-{DEBFDBA9-AEF5-4EDB-AB53-670B9B64FC24}" dt="2024-06-16T15:52:34.863" v="82" actId="14100"/>
          <ac:spMkLst>
            <pc:docMk/>
            <pc:sldMk cId="582073723" sldId="261"/>
            <ac:spMk id="3" creationId="{D9630A2E-D038-4E07-0B94-A15D13984011}"/>
          </ac:spMkLst>
        </pc:spChg>
        <pc:picChg chg="add mod">
          <ac:chgData name="Nithya Lakshmi" userId="6f2b007d2aa43e3a" providerId="Windows Live" clId="Web-{DEBFDBA9-AEF5-4EDB-AB53-670B9B64FC24}" dt="2024-06-16T15:52:45.191" v="83" actId="1076"/>
          <ac:picMkLst>
            <pc:docMk/>
            <pc:sldMk cId="582073723" sldId="261"/>
            <ac:picMk id="4" creationId="{D35935A4-C758-ADA8-D04C-0F1B38CE5EF8}"/>
          </ac:picMkLst>
        </pc:picChg>
      </pc:sldChg>
      <pc:sldChg chg="modSp new">
        <pc:chgData name="Nithya Lakshmi" userId="6f2b007d2aa43e3a" providerId="Windows Live" clId="Web-{DEBFDBA9-AEF5-4EDB-AB53-670B9B64FC24}" dt="2024-06-16T14:48:08.074" v="54" actId="20577"/>
        <pc:sldMkLst>
          <pc:docMk/>
          <pc:sldMk cId="3781762499" sldId="262"/>
        </pc:sldMkLst>
        <pc:spChg chg="mod">
          <ac:chgData name="Nithya Lakshmi" userId="6f2b007d2aa43e3a" providerId="Windows Live" clId="Web-{DEBFDBA9-AEF5-4EDB-AB53-670B9B64FC24}" dt="2024-06-16T14:48:05.668" v="53" actId="20577"/>
          <ac:spMkLst>
            <pc:docMk/>
            <pc:sldMk cId="3781762499" sldId="262"/>
            <ac:spMk id="2" creationId="{C5109D6F-0EFB-FE0D-7F38-E9CF0B2038FE}"/>
          </ac:spMkLst>
        </pc:spChg>
        <pc:spChg chg="mod">
          <ac:chgData name="Nithya Lakshmi" userId="6f2b007d2aa43e3a" providerId="Windows Live" clId="Web-{DEBFDBA9-AEF5-4EDB-AB53-670B9B64FC24}" dt="2024-06-16T14:48:08.074" v="54" actId="20577"/>
          <ac:spMkLst>
            <pc:docMk/>
            <pc:sldMk cId="3781762499" sldId="262"/>
            <ac:spMk id="3" creationId="{219DAC87-B4B5-B09D-18B6-890F1DB84E83}"/>
          </ac:spMkLst>
        </pc:spChg>
      </pc:sldChg>
      <pc:sldChg chg="modSp new">
        <pc:chgData name="Nithya Lakshmi" userId="6f2b007d2aa43e3a" providerId="Windows Live" clId="Web-{DEBFDBA9-AEF5-4EDB-AB53-670B9B64FC24}" dt="2024-06-16T14:48:37.325" v="59" actId="20577"/>
        <pc:sldMkLst>
          <pc:docMk/>
          <pc:sldMk cId="3353079364" sldId="263"/>
        </pc:sldMkLst>
        <pc:spChg chg="mod">
          <ac:chgData name="Nithya Lakshmi" userId="6f2b007d2aa43e3a" providerId="Windows Live" clId="Web-{DEBFDBA9-AEF5-4EDB-AB53-670B9B64FC24}" dt="2024-06-16T14:48:32.669" v="57" actId="20577"/>
          <ac:spMkLst>
            <pc:docMk/>
            <pc:sldMk cId="3353079364" sldId="263"/>
            <ac:spMk id="2" creationId="{B576DD6F-357A-7747-589B-9FB17BFF40A8}"/>
          </ac:spMkLst>
        </pc:spChg>
        <pc:spChg chg="mod">
          <ac:chgData name="Nithya Lakshmi" userId="6f2b007d2aa43e3a" providerId="Windows Live" clId="Web-{DEBFDBA9-AEF5-4EDB-AB53-670B9B64FC24}" dt="2024-06-16T14:48:37.325" v="59" actId="20577"/>
          <ac:spMkLst>
            <pc:docMk/>
            <pc:sldMk cId="3353079364" sldId="263"/>
            <ac:spMk id="3" creationId="{01B5F6E1-C087-833E-1D29-D247FAE766DC}"/>
          </ac:spMkLst>
        </pc:spChg>
      </pc:sldChg>
      <pc:sldChg chg="modSp new">
        <pc:chgData name="Nithya Lakshmi" userId="6f2b007d2aa43e3a" providerId="Windows Live" clId="Web-{DEBFDBA9-AEF5-4EDB-AB53-670B9B64FC24}" dt="2024-06-16T14:49:14.889" v="65" actId="20577"/>
        <pc:sldMkLst>
          <pc:docMk/>
          <pc:sldMk cId="4093095772" sldId="264"/>
        </pc:sldMkLst>
        <pc:spChg chg="mod">
          <ac:chgData name="Nithya Lakshmi" userId="6f2b007d2aa43e3a" providerId="Windows Live" clId="Web-{DEBFDBA9-AEF5-4EDB-AB53-670B9B64FC24}" dt="2024-06-16T14:49:02.560" v="62" actId="20577"/>
          <ac:spMkLst>
            <pc:docMk/>
            <pc:sldMk cId="4093095772" sldId="264"/>
            <ac:spMk id="2" creationId="{0A232762-A799-5F1C-4D9F-BACD3672013D}"/>
          </ac:spMkLst>
        </pc:spChg>
        <pc:spChg chg="mod">
          <ac:chgData name="Nithya Lakshmi" userId="6f2b007d2aa43e3a" providerId="Windows Live" clId="Web-{DEBFDBA9-AEF5-4EDB-AB53-670B9B64FC24}" dt="2024-06-16T14:49:14.889" v="65" actId="20577"/>
          <ac:spMkLst>
            <pc:docMk/>
            <pc:sldMk cId="4093095772" sldId="264"/>
            <ac:spMk id="3" creationId="{1A49BDC5-49C5-6010-C51C-C6B6F96B940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>
                <a:ea typeface="+mj-lt"/>
                <a:cs typeface="+mj-lt"/>
              </a:rPr>
              <a:t>Horse Race Outcome Prediction</a:t>
            </a:r>
            <a:endParaRPr 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Data Analysis and Machine Learning Approach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Name: Nithyalakshmi P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Date: 16.06.2024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C02D-313D-A0BE-68A3-D6C6400E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91A77-EE2E-8CC7-DECF-9BAEF0E07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Objective: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Predict the position of horses in races using historical data.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Why Important: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Helps stakeholders make informed decisions.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Can potentially improve betting strategies and race preparations.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83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B4F84-8F3D-19C8-83A9-B3DA6D32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Tools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E9356-5A25-D428-0F0B-D3D4AA26F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Programming Language:</a:t>
            </a:r>
            <a:r>
              <a:rPr lang="en-US" dirty="0">
                <a:ea typeface="+mn-lt"/>
                <a:cs typeface="+mn-lt"/>
              </a:rPr>
              <a:t> Python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Libraries: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Data Manipulation: Pandas, NumPy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Machine Learning: Scikit-learn, Imbalanced-learn (SMOTE)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Visualization: Matplotlib, Seaborn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351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3FDA7-47BD-8BC4-7CA4-26C15D10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Approaches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BF8BD-4F7A-2E4C-5C2E-E33CCD560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b="1" dirty="0">
                <a:ea typeface="+mn-lt"/>
                <a:cs typeface="+mn-lt"/>
              </a:rPr>
              <a:t>Data Collection: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Merged multiple CSV files for races and horses data.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Data Cleaning: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Handled missing values using imputation (mean/mode).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Dropped irrelevant columns.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Feature Engineering: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Converted columns to appropriate data types.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Scaled features for uniformity.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Modeling: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Linear Regression to predict horse positions.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Evaluated model using train-test split and cross-validation.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28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21268-FE4E-46FB-6302-1949ADEF6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580"/>
            <a:ext cx="10515600" cy="875291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EDA Insights - Correlation Matrix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30A2E-D038-4E07-0B94-A15D13984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9717"/>
            <a:ext cx="9695874" cy="117633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>
                <a:ea typeface="+mn-lt"/>
                <a:cs typeface="+mn-lt"/>
              </a:rPr>
              <a:t>Correlation Matrix: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Visualized relationships between numeric features.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Identified potential multicollinearity issues.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35935A4-C758-ADA8-D04C-0F1B38CE5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612" y="2073997"/>
            <a:ext cx="7050231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07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09D6F-0EFB-FE0D-7F38-E9CF0B203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Model Training and 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DAC87-B4B5-B09D-18B6-890F1DB84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Linear Regression: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Trained on the processed data.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Evaluated using Mean Squared Error (MSE) and R² score.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Performance Metrics:</a:t>
            </a:r>
            <a:endParaRPr lang="en-US"/>
          </a:p>
          <a:p>
            <a:pPr lvl="1"/>
            <a:r>
              <a:rPr lang="en-US" b="1" dirty="0">
                <a:ea typeface="+mn-lt"/>
                <a:cs typeface="+mn-lt"/>
              </a:rPr>
              <a:t>Train MSE:</a:t>
            </a:r>
            <a:r>
              <a:rPr lang="en-US" dirty="0">
                <a:ea typeface="+mn-lt"/>
                <a:cs typeface="+mn-lt"/>
              </a:rPr>
              <a:t> 0.1278</a:t>
            </a:r>
            <a:endParaRPr lang="en-US"/>
          </a:p>
          <a:p>
            <a:pPr lvl="1"/>
            <a:r>
              <a:rPr lang="en-US" b="1" dirty="0">
                <a:ea typeface="+mn-lt"/>
                <a:cs typeface="+mn-lt"/>
              </a:rPr>
              <a:t>Test MSE:</a:t>
            </a:r>
            <a:r>
              <a:rPr lang="en-US" dirty="0">
                <a:ea typeface="+mn-lt"/>
                <a:cs typeface="+mn-lt"/>
              </a:rPr>
              <a:t> 0.1493</a:t>
            </a:r>
            <a:endParaRPr lang="en-US"/>
          </a:p>
          <a:p>
            <a:pPr lvl="1"/>
            <a:r>
              <a:rPr lang="en-US" b="1" dirty="0">
                <a:ea typeface="+mn-lt"/>
                <a:cs typeface="+mn-lt"/>
              </a:rPr>
              <a:t>Train R²:</a:t>
            </a:r>
            <a:r>
              <a:rPr lang="en-US" dirty="0">
                <a:ea typeface="+mn-lt"/>
                <a:cs typeface="+mn-lt"/>
              </a:rPr>
              <a:t> 0.9067</a:t>
            </a:r>
            <a:endParaRPr lang="en-US"/>
          </a:p>
          <a:p>
            <a:pPr lvl="1"/>
            <a:r>
              <a:rPr lang="en-US" b="1" dirty="0">
                <a:ea typeface="+mn-lt"/>
                <a:cs typeface="+mn-lt"/>
              </a:rPr>
              <a:t>Test R²:</a:t>
            </a:r>
            <a:r>
              <a:rPr lang="en-US" dirty="0">
                <a:ea typeface="+mn-lt"/>
                <a:cs typeface="+mn-lt"/>
              </a:rPr>
              <a:t> 0.8904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762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6DD6F-357A-7747-589B-9FB17BFF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Cross-Validation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5F6E1-C087-833E-1D29-D247FAE76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K-Fold Cross-Validation: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5 folds to ensure robust evaluation.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Average Performance Metrics: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MSE:</a:t>
            </a:r>
            <a:r>
              <a:rPr lang="en-US" dirty="0">
                <a:ea typeface="+mn-lt"/>
                <a:cs typeface="+mn-lt"/>
              </a:rPr>
              <a:t> 0.1382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R²:</a:t>
            </a:r>
            <a:r>
              <a:rPr lang="en-US" dirty="0">
                <a:ea typeface="+mn-lt"/>
                <a:cs typeface="+mn-lt"/>
              </a:rPr>
              <a:t> 0.8950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Fold-wise Performance: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Visualize the fold-wise performance.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079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32762-A799-5F1C-4D9F-BACD3672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9BDC5-49C5-6010-C51C-C6B6F96B9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>
                <a:ea typeface="+mn-lt"/>
                <a:cs typeface="+mn-lt"/>
              </a:rPr>
              <a:t>Linear Regression model showed good performance with high R² scores.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Consistent performance across cross-validation folds.</a:t>
            </a:r>
            <a:endParaRPr lang="en-US"/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095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Horse Race Outcome Prediction</vt:lpstr>
      <vt:lpstr>Problem Statement</vt:lpstr>
      <vt:lpstr>Tools Used</vt:lpstr>
      <vt:lpstr>Approaches</vt:lpstr>
      <vt:lpstr>EDA Insights - Correlation Matrix</vt:lpstr>
      <vt:lpstr>Model Training and Evaluation</vt:lpstr>
      <vt:lpstr>Cross-Validation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76</cp:revision>
  <dcterms:created xsi:type="dcterms:W3CDTF">2024-06-16T14:41:33Z</dcterms:created>
  <dcterms:modified xsi:type="dcterms:W3CDTF">2024-06-16T15:59:33Z</dcterms:modified>
</cp:coreProperties>
</file>