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1" d="100"/>
          <a:sy n="61" d="100"/>
        </p:scale>
        <p:origin x="-1020" y="3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0000" y="8943712"/>
            <a:ext cx="151764" cy="21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titude15/TASK1.gi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124200"/>
            <a:ext cx="5943600" cy="5255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9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SOFTWARE </a:t>
            </a:r>
            <a:r>
              <a:rPr sz="2800" b="1" spc="-5" dirty="0">
                <a:latin typeface="Calibri"/>
                <a:cs typeface="Calibri"/>
              </a:rPr>
              <a:t>REQUIREMENTS </a:t>
            </a:r>
            <a:r>
              <a:rPr sz="2800" b="1" dirty="0">
                <a:latin typeface="Calibri"/>
                <a:cs typeface="Calibri"/>
              </a:rPr>
              <a:t>SPECIFICATION </a:t>
            </a:r>
            <a:r>
              <a:rPr sz="2800" b="1" spc="-4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FOR</a:t>
            </a:r>
            <a:endParaRPr sz="28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420"/>
              </a:spcBef>
            </a:pPr>
            <a:r>
              <a:rPr sz="2400" b="1" spc="-5" dirty="0">
                <a:latin typeface="Calibri"/>
                <a:cs typeface="Calibri"/>
              </a:rPr>
              <a:t>APPLICATION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FOR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GROCERY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DELIVERY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libri"/>
                <a:cs typeface="Calibri"/>
              </a:rPr>
              <a:t>PREPARED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BY</a:t>
            </a:r>
            <a:r>
              <a:rPr sz="2800" b="1" dirty="0" smtClean="0">
                <a:latin typeface="Calibri"/>
                <a:cs typeface="Calibri"/>
              </a:rPr>
              <a:t>:-</a:t>
            </a:r>
            <a:endParaRPr lang="en-IN" sz="2800" b="1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KARTHIK RAJA .B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PAWAN KUMAR.N</a:t>
            </a:r>
            <a:endParaRPr lang="en-IN" sz="2800" b="1" dirty="0" smtClean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KAVIYA DURGA.R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NITHIYA SHRI.VP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endParaRPr lang="en-IN" sz="2800" b="1" dirty="0" smtClean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1447" y="574502"/>
            <a:ext cx="5419725" cy="82646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6950" indent="-2258060">
              <a:lnSpc>
                <a:spcPct val="100000"/>
              </a:lnSpc>
              <a:spcBef>
                <a:spcPts val="90"/>
              </a:spcBef>
              <a:buSzPct val="93750"/>
              <a:buAutoNum type="arabicPeriod"/>
              <a:tabLst>
                <a:tab pos="2267585" algn="l"/>
              </a:tabLst>
            </a:pPr>
            <a:r>
              <a:rPr b="1" spc="-5" dirty="0" smtClean="0">
                <a:latin typeface="Calibri"/>
                <a:cs typeface="Calibri"/>
              </a:rPr>
              <a:t>Introduction</a:t>
            </a:r>
            <a:endParaRPr dirty="0" smtClean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The </a:t>
            </a:r>
            <a:r>
              <a:rPr spc="-10" dirty="0" smtClean="0">
                <a:latin typeface="Calibri"/>
                <a:cs typeface="Calibri"/>
              </a:rPr>
              <a:t>Grocery </a:t>
            </a:r>
            <a:r>
              <a:rPr spc="-5" dirty="0" smtClean="0">
                <a:latin typeface="Calibri"/>
                <a:cs typeface="Calibri"/>
              </a:rPr>
              <a:t>Delivery Application </a:t>
            </a:r>
            <a:r>
              <a:rPr spc="5" dirty="0" smtClean="0">
                <a:latin typeface="Calibri"/>
                <a:cs typeface="Calibri"/>
              </a:rPr>
              <a:t>is </a:t>
            </a:r>
            <a:r>
              <a:rPr spc="-5" dirty="0" smtClean="0">
                <a:latin typeface="Calibri"/>
                <a:cs typeface="Calibri"/>
              </a:rPr>
              <a:t>a web-based </a:t>
            </a:r>
            <a:r>
              <a:rPr dirty="0" smtClean="0">
                <a:latin typeface="Calibri"/>
                <a:cs typeface="Calibri"/>
              </a:rPr>
              <a:t>application that 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enables users to order groceries online and </a:t>
            </a:r>
            <a:r>
              <a:rPr dirty="0" smtClean="0">
                <a:latin typeface="Calibri"/>
                <a:cs typeface="Calibri"/>
              </a:rPr>
              <a:t>have </a:t>
            </a:r>
            <a:r>
              <a:rPr spc="-5" dirty="0" smtClean="0">
                <a:latin typeface="Calibri"/>
                <a:cs typeface="Calibri"/>
              </a:rPr>
              <a:t>them delivered 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 </a:t>
            </a:r>
            <a:r>
              <a:rPr dirty="0" smtClean="0">
                <a:latin typeface="Calibri"/>
                <a:cs typeface="Calibri"/>
              </a:rPr>
              <a:t>their </a:t>
            </a:r>
            <a:r>
              <a:rPr spc="-5" dirty="0" smtClean="0">
                <a:latin typeface="Calibri"/>
                <a:cs typeface="Calibri"/>
              </a:rPr>
              <a:t>doorstep. This SRS document provides an overview of the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functionality,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features,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and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requirements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for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the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application.</a:t>
            </a: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 smtClean="0">
              <a:latin typeface="Calibri"/>
              <a:cs typeface="Calibri"/>
            </a:endParaRPr>
          </a:p>
          <a:p>
            <a:pPr marL="1873885" indent="-1868170">
              <a:lnSpc>
                <a:spcPct val="100000"/>
              </a:lnSpc>
              <a:buSzPct val="93750"/>
              <a:buAutoNum type="arabicPeriod" startAt="2"/>
              <a:tabLst>
                <a:tab pos="1874520" algn="l"/>
              </a:tabLst>
            </a:pPr>
            <a:r>
              <a:rPr b="1" spc="-5" dirty="0" smtClean="0">
                <a:latin typeface="Calibri"/>
                <a:cs typeface="Calibri"/>
              </a:rPr>
              <a:t>System</a:t>
            </a:r>
            <a:r>
              <a:rPr b="1" spc="-5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Requirements</a:t>
            </a:r>
            <a:endParaRPr dirty="0" smtClean="0">
              <a:latin typeface="Calibri"/>
              <a:cs typeface="Calibri"/>
            </a:endParaRPr>
          </a:p>
          <a:p>
            <a:pPr marL="304800" marR="29718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The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10" dirty="0" smtClean="0">
                <a:latin typeface="Calibri"/>
                <a:cs typeface="Calibri"/>
              </a:rPr>
              <a:t>Grocery</a:t>
            </a:r>
            <a:r>
              <a:rPr spc="-5" dirty="0" smtClean="0">
                <a:latin typeface="Calibri"/>
                <a:cs typeface="Calibri"/>
              </a:rPr>
              <a:t> Delivery Application </a:t>
            </a:r>
            <a:r>
              <a:rPr dirty="0" smtClean="0">
                <a:latin typeface="Calibri"/>
                <a:cs typeface="Calibri"/>
              </a:rPr>
              <a:t>will</a:t>
            </a:r>
            <a:r>
              <a:rPr spc="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require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the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following </a:t>
            </a:r>
            <a:r>
              <a:rPr spc="-34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hardware</a:t>
            </a:r>
            <a:r>
              <a:rPr spc="-2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and software:</a:t>
            </a: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 smtClean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pc="-5" dirty="0" smtClean="0">
                <a:latin typeface="Calibri"/>
                <a:cs typeface="Calibri"/>
              </a:rPr>
              <a:t>A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web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server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 host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dirty="0" smtClean="0">
                <a:latin typeface="Calibri"/>
                <a:cs typeface="Calibri"/>
              </a:rPr>
              <a:t>the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</a:t>
            </a:r>
            <a:endParaRPr dirty="0" smtClean="0">
              <a:latin typeface="Calibri"/>
              <a:cs typeface="Calibri"/>
            </a:endParaRPr>
          </a:p>
          <a:p>
            <a:pPr marL="297180" marR="28829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A database management system to store user and product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information</a:t>
            </a:r>
            <a:endParaRPr dirty="0" smtClean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5" dirty="0" smtClean="0">
                <a:latin typeface="Calibri"/>
                <a:cs typeface="Calibri"/>
              </a:rPr>
              <a:t>An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internet connection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for users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access the </a:t>
            </a:r>
            <a:r>
              <a:rPr dirty="0" smtClean="0">
                <a:latin typeface="Calibri"/>
                <a:cs typeface="Calibri"/>
              </a:rPr>
              <a:t>application</a:t>
            </a:r>
          </a:p>
          <a:p>
            <a:pPr marL="125095" marR="116205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A computer or mobile device </a:t>
            </a:r>
            <a:r>
              <a:rPr dirty="0" smtClean="0">
                <a:latin typeface="Calibri"/>
                <a:cs typeface="Calibri"/>
              </a:rPr>
              <a:t>with </a:t>
            </a:r>
            <a:r>
              <a:rPr spc="-5" dirty="0" smtClean="0">
                <a:latin typeface="Calibri"/>
                <a:cs typeface="Calibri"/>
              </a:rPr>
              <a:t>a web </a:t>
            </a:r>
            <a:r>
              <a:rPr spc="-10" dirty="0" smtClean="0">
                <a:latin typeface="Calibri"/>
                <a:cs typeface="Calibri"/>
              </a:rPr>
              <a:t>browser </a:t>
            </a:r>
            <a:r>
              <a:rPr spc="-5" dirty="0" smtClean="0">
                <a:latin typeface="Calibri"/>
                <a:cs typeface="Calibri"/>
              </a:rPr>
              <a:t>to access the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</a:t>
            </a:r>
            <a:endParaRPr dirty="0" smtClean="0">
              <a:latin typeface="Calibri"/>
              <a:cs typeface="Calibri"/>
            </a:endParaRPr>
          </a:p>
          <a:p>
            <a:pPr marL="1736725" indent="-1732280">
              <a:lnSpc>
                <a:spcPct val="100000"/>
              </a:lnSpc>
              <a:spcBef>
                <a:spcPts val="1320"/>
              </a:spcBef>
              <a:buSzPct val="93750"/>
              <a:buAutoNum type="arabicPeriod" startAt="3"/>
              <a:tabLst>
                <a:tab pos="1737360" algn="l"/>
              </a:tabLst>
            </a:pPr>
            <a:r>
              <a:rPr b="1" spc="-5" dirty="0" smtClean="0">
                <a:latin typeface="Calibri"/>
                <a:cs typeface="Calibri"/>
              </a:rPr>
              <a:t>Functional</a:t>
            </a:r>
            <a:r>
              <a:rPr b="1" spc="-2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Requirements</a:t>
            </a:r>
            <a:endParaRPr dirty="0" smtClean="0">
              <a:latin typeface="Calibri"/>
              <a:cs typeface="Calibri"/>
            </a:endParaRPr>
          </a:p>
          <a:p>
            <a:pPr marL="192468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1925320" algn="l"/>
              </a:tabLst>
            </a:pPr>
            <a:r>
              <a:rPr b="1" spc="-5" dirty="0" smtClean="0">
                <a:latin typeface="Calibri"/>
                <a:cs typeface="Calibri"/>
              </a:rPr>
              <a:t>Registration</a:t>
            </a:r>
            <a:r>
              <a:rPr b="1" spc="-3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and</a:t>
            </a:r>
            <a:r>
              <a:rPr b="1" spc="-1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Login</a:t>
            </a:r>
            <a:endParaRPr dirty="0" smtClean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10" dirty="0" smtClean="0">
                <a:latin typeface="Calibri"/>
                <a:cs typeface="Calibri"/>
              </a:rPr>
              <a:t>Users </a:t>
            </a:r>
            <a:r>
              <a:rPr spc="-5" dirty="0" smtClean="0">
                <a:latin typeface="Calibri"/>
                <a:cs typeface="Calibri"/>
              </a:rPr>
              <a:t>can create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dirty="0" smtClean="0">
                <a:latin typeface="Calibri"/>
                <a:cs typeface="Calibri"/>
              </a:rPr>
              <a:t>an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account </a:t>
            </a:r>
            <a:r>
              <a:rPr dirty="0" smtClean="0">
                <a:latin typeface="Calibri"/>
                <a:cs typeface="Calibri"/>
              </a:rPr>
              <a:t>with</a:t>
            </a:r>
            <a:r>
              <a:rPr spc="-5" dirty="0" smtClean="0">
                <a:latin typeface="Calibri"/>
                <a:cs typeface="Calibri"/>
              </a:rPr>
              <a:t> the </a:t>
            </a:r>
            <a:r>
              <a:rPr dirty="0" smtClean="0">
                <a:latin typeface="Calibri"/>
                <a:cs typeface="Calibri"/>
              </a:rPr>
              <a:t>application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by providing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31824" y="905510"/>
            <a:ext cx="5499100" cy="778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130175" algn="ctr">
              <a:lnSpc>
                <a:spcPct val="1169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personal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information,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address, email,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phone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number.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 log</a:t>
            </a:r>
            <a:r>
              <a:rPr sz="1600" dirty="0">
                <a:latin typeface="Calibri"/>
                <a:cs typeface="Calibri"/>
              </a:rPr>
              <a:t> 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password.</a:t>
            </a:r>
            <a:endParaRPr sz="1600" dirty="0">
              <a:latin typeface="Calibri"/>
              <a:cs typeface="Calibri"/>
            </a:endParaRPr>
          </a:p>
          <a:p>
            <a:pPr marL="2130425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131060" algn="l"/>
              </a:tabLst>
            </a:pPr>
            <a:r>
              <a:rPr sz="1600" b="1" spc="-5" dirty="0">
                <a:latin typeface="Calibri"/>
                <a:cs typeface="Calibri"/>
              </a:rPr>
              <a:t>Product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Catalogue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2"/>
            </a:pPr>
            <a:endParaRPr sz="1850" dirty="0">
              <a:latin typeface="Calibri"/>
              <a:cs typeface="Calibri"/>
            </a:endParaRPr>
          </a:p>
          <a:p>
            <a:pPr marL="321945" marR="313055" algn="ctr">
              <a:lnSpc>
                <a:spcPct val="116900"/>
              </a:lnSpc>
            </a:pPr>
            <a:r>
              <a:rPr sz="1600" spc="-5" dirty="0">
                <a:latin typeface="Calibri"/>
                <a:cs typeface="Calibri"/>
              </a:rPr>
              <a:t>The 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provide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users 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available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products, 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prices,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descriptions, 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images.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 should </a:t>
            </a:r>
            <a:r>
              <a:rPr sz="1600" dirty="0">
                <a:latin typeface="Calibri"/>
                <a:cs typeface="Calibri"/>
              </a:rPr>
              <a:t>enable </a:t>
            </a:r>
            <a:r>
              <a:rPr sz="1600" spc="-5" dirty="0">
                <a:latin typeface="Calibri"/>
                <a:cs typeface="Calibri"/>
              </a:rPr>
              <a:t>users to search </a:t>
            </a:r>
            <a:r>
              <a:rPr sz="1600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specific products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filter</a:t>
            </a:r>
            <a:r>
              <a:rPr sz="1600" spc="-5" dirty="0">
                <a:latin typeface="Calibri"/>
                <a:cs typeface="Calibri"/>
              </a:rPr>
              <a:t> products by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category,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brand, or price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range.</a:t>
            </a:r>
            <a:endParaRPr sz="1600" dirty="0">
              <a:latin typeface="Calibri"/>
              <a:cs typeface="Calibri"/>
            </a:endParaRPr>
          </a:p>
          <a:p>
            <a:pPr marL="23164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317115" algn="l"/>
              </a:tabLst>
            </a:pPr>
            <a:r>
              <a:rPr sz="1600" b="1" spc="-10" dirty="0">
                <a:latin typeface="Calibri"/>
                <a:cs typeface="Calibri"/>
              </a:rPr>
              <a:t>Shopping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Cart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3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rabicPeriod" startAt="3"/>
            </a:pPr>
            <a:endParaRPr sz="2100" dirty="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add products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cart.</a:t>
            </a:r>
            <a:endParaRPr sz="1600" dirty="0">
              <a:latin typeface="Calibri"/>
              <a:cs typeface="Calibri"/>
            </a:endParaRPr>
          </a:p>
          <a:p>
            <a:pPr marL="166370" marR="158750" algn="ctr">
              <a:lnSpc>
                <a:spcPct val="116900"/>
              </a:lnSpc>
              <a:spcBef>
                <a:spcPts val="1000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modify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contents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updating </a:t>
            </a:r>
            <a:r>
              <a:rPr sz="1600" dirty="0">
                <a:latin typeface="Calibri"/>
                <a:cs typeface="Calibri"/>
              </a:rPr>
              <a:t>quantities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removing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items.</a:t>
            </a:r>
            <a:endParaRPr sz="1600" dirty="0">
              <a:latin typeface="Calibri"/>
              <a:cs typeface="Calibri"/>
            </a:endParaRPr>
          </a:p>
          <a:p>
            <a:pPr marL="65405" marR="57150" algn="ctr">
              <a:lnSpc>
                <a:spcPct val="116900"/>
              </a:lnSpc>
              <a:spcBef>
                <a:spcPts val="995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view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total </a:t>
            </a:r>
            <a:r>
              <a:rPr sz="1600" spc="-5" dirty="0">
                <a:latin typeface="Calibri"/>
                <a:cs typeface="Calibri"/>
              </a:rPr>
              <a:t>cost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taxes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fees.</a:t>
            </a:r>
            <a:endParaRPr sz="1600" dirty="0">
              <a:latin typeface="Calibri"/>
              <a:cs typeface="Calibri"/>
            </a:endParaRPr>
          </a:p>
          <a:p>
            <a:pPr marL="1932305" lvl="1" indent="-304800">
              <a:lnSpc>
                <a:spcPct val="100000"/>
              </a:lnSpc>
              <a:spcBef>
                <a:spcPts val="1320"/>
              </a:spcBef>
              <a:buAutoNum type="arabicPeriod" startAt="4"/>
              <a:tabLst>
                <a:tab pos="1932939" algn="l"/>
              </a:tabLst>
            </a:pPr>
            <a:r>
              <a:rPr sz="1600" b="1" spc="-5" dirty="0">
                <a:latin typeface="Calibri"/>
                <a:cs typeface="Calibri"/>
              </a:rPr>
              <a:t>Checkout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and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Payment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Calibri"/>
              <a:cs typeface="Calibri"/>
            </a:endParaRPr>
          </a:p>
          <a:p>
            <a:pPr marL="350520" marR="342900" algn="ctr">
              <a:lnSpc>
                <a:spcPct val="1169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checkout and provide </a:t>
            </a:r>
            <a:r>
              <a:rPr sz="1600" dirty="0">
                <a:latin typeface="Calibri"/>
                <a:cs typeface="Calibri"/>
              </a:rPr>
              <a:t>their </a:t>
            </a:r>
            <a:r>
              <a:rPr sz="1600" spc="-5" dirty="0">
                <a:latin typeface="Calibri"/>
                <a:cs typeface="Calibri"/>
              </a:rPr>
              <a:t>delivery address 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payment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information.</a:t>
            </a:r>
            <a:endParaRPr sz="16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support</a:t>
            </a:r>
            <a:r>
              <a:rPr sz="1600" dirty="0">
                <a:latin typeface="Calibri"/>
                <a:cs typeface="Calibri"/>
              </a:rPr>
              <a:t> multiple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payment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options,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60780" y="914400"/>
            <a:ext cx="5443855" cy="75425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credit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card,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debit </a:t>
            </a:r>
            <a:r>
              <a:rPr sz="1600" spc="-5" dirty="0">
                <a:latin typeface="Calibri"/>
                <a:cs typeface="Calibri"/>
              </a:rPr>
              <a:t>card,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online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wallets.</a:t>
            </a:r>
            <a:endParaRPr sz="1600" dirty="0">
              <a:latin typeface="Calibri"/>
              <a:cs typeface="Calibri"/>
            </a:endParaRPr>
          </a:p>
          <a:p>
            <a:pPr marL="85725" marR="79375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 should </a:t>
            </a:r>
            <a:r>
              <a:rPr sz="1600" dirty="0">
                <a:latin typeface="Calibri"/>
                <a:cs typeface="Calibri"/>
              </a:rPr>
              <a:t>calculate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display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final </a:t>
            </a:r>
            <a:r>
              <a:rPr sz="1600" spc="-5" dirty="0">
                <a:latin typeface="Calibri"/>
                <a:cs typeface="Calibri"/>
              </a:rPr>
              <a:t>cost of 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order,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 </a:t>
            </a:r>
            <a:r>
              <a:rPr sz="1600" dirty="0">
                <a:latin typeface="Calibri"/>
                <a:cs typeface="Calibri"/>
              </a:rPr>
              <a:t>taxes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fees.</a:t>
            </a:r>
            <a:endParaRPr sz="1600" dirty="0">
              <a:latin typeface="Calibri"/>
              <a:cs typeface="Calibri"/>
            </a:endParaRPr>
          </a:p>
          <a:p>
            <a:pPr marL="1949450">
              <a:lnSpc>
                <a:spcPct val="100000"/>
              </a:lnSpc>
              <a:spcBef>
                <a:spcPts val="1320"/>
              </a:spcBef>
            </a:pPr>
            <a:r>
              <a:rPr sz="1600" b="1" spc="-5" dirty="0">
                <a:latin typeface="Calibri"/>
                <a:cs typeface="Calibri"/>
              </a:rPr>
              <a:t>3.5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Order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Tracking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Calibri"/>
              <a:cs typeface="Calibri"/>
            </a:endParaRPr>
          </a:p>
          <a:p>
            <a:pPr marL="375285" marR="367665" algn="ctr">
              <a:lnSpc>
                <a:spcPct val="116900"/>
              </a:lnSpc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track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status of </a:t>
            </a:r>
            <a:r>
              <a:rPr dirty="0">
                <a:latin typeface="Calibri"/>
                <a:cs typeface="Calibri"/>
              </a:rPr>
              <a:t>their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orders, including order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confirmation,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packing,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delivery.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receive notifications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status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10" dirty="0">
                <a:latin typeface="Calibri"/>
                <a:cs typeface="Calibri"/>
              </a:rPr>
              <a:t> orders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SMS.</a:t>
            </a:r>
          </a:p>
          <a:p>
            <a:pPr marL="1555750" indent="-1551940">
              <a:lnSpc>
                <a:spcPct val="100000"/>
              </a:lnSpc>
              <a:spcBef>
                <a:spcPts val="1320"/>
              </a:spcBef>
              <a:buSzPct val="93750"/>
              <a:buAutoNum type="arabicPeriod" startAt="4"/>
              <a:tabLst>
                <a:tab pos="1556385" algn="l"/>
              </a:tabLst>
            </a:pPr>
            <a:r>
              <a:rPr sz="1600" b="1" spc="-5" dirty="0">
                <a:latin typeface="Calibri"/>
                <a:cs typeface="Calibri"/>
              </a:rPr>
              <a:t>Non-functional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Requirements</a:t>
            </a:r>
            <a:endParaRPr sz="1600" dirty="0">
              <a:latin typeface="Calibri"/>
              <a:cs typeface="Calibri"/>
            </a:endParaRPr>
          </a:p>
          <a:p>
            <a:pPr marL="233362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334260" algn="l"/>
              </a:tabLst>
            </a:pPr>
            <a:r>
              <a:rPr sz="1600" b="1" spc="-5" dirty="0">
                <a:latin typeface="Calibri"/>
                <a:cs typeface="Calibri"/>
              </a:rPr>
              <a:t>Performance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responsive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load </a:t>
            </a:r>
            <a:r>
              <a:rPr sz="1600" spc="-5" dirty="0">
                <a:latin typeface="Calibri"/>
                <a:cs typeface="Calibri"/>
              </a:rPr>
              <a:t>quickly.</a:t>
            </a:r>
            <a:endParaRPr sz="1600" dirty="0">
              <a:latin typeface="Calibri"/>
              <a:cs typeface="Calibri"/>
            </a:endParaRPr>
          </a:p>
          <a:p>
            <a:pPr marL="68580" marR="62865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able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handle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high </a:t>
            </a:r>
            <a:r>
              <a:rPr sz="1600" spc="-5" dirty="0">
                <a:latin typeface="Calibri"/>
                <a:cs typeface="Calibri"/>
              </a:rPr>
              <a:t>volume of</a:t>
            </a:r>
            <a:r>
              <a:rPr sz="1600" dirty="0">
                <a:latin typeface="Calibri"/>
                <a:cs typeface="Calibri"/>
              </a:rPr>
              <a:t> traffic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transactions.</a:t>
            </a:r>
            <a:endParaRPr sz="1600" dirty="0">
              <a:latin typeface="Calibri"/>
              <a:cs typeface="Calibri"/>
            </a:endParaRPr>
          </a:p>
          <a:p>
            <a:pPr marL="2537460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538095" algn="l"/>
              </a:tabLst>
            </a:pPr>
            <a:r>
              <a:rPr sz="1600" b="1" spc="-5" dirty="0">
                <a:latin typeface="Calibri"/>
                <a:cs typeface="Calibri"/>
              </a:rPr>
              <a:t>Security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AutoNum type="arabicPeriod" startAt="2"/>
            </a:pPr>
            <a:endParaRPr sz="2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User </a:t>
            </a:r>
            <a:r>
              <a:rPr sz="1600" spc="-5" dirty="0">
                <a:latin typeface="Calibri"/>
                <a:cs typeface="Calibri"/>
              </a:rPr>
              <a:t>data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 be securely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stored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database.</a:t>
            </a:r>
            <a:endParaRPr sz="1600" dirty="0">
              <a:latin typeface="Calibri"/>
              <a:cs typeface="Calibri"/>
            </a:endParaRPr>
          </a:p>
          <a:p>
            <a:pPr marL="135890" marR="128270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 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</a:t>
            </a:r>
            <a:r>
              <a:rPr sz="1600" spc="-5" dirty="0">
                <a:latin typeface="Calibri"/>
                <a:cs typeface="Calibri"/>
              </a:rPr>
              <a:t> encryption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protect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sensitive user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passwords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payment information.</a:t>
            </a:r>
            <a:endParaRPr sz="1600" dirty="0">
              <a:latin typeface="Calibri"/>
              <a:cs typeface="Calibri"/>
            </a:endParaRPr>
          </a:p>
          <a:p>
            <a:pPr marL="25069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507615" algn="l"/>
              </a:tabLst>
            </a:pPr>
            <a:r>
              <a:rPr sz="1600" b="1" spc="-5" dirty="0">
                <a:latin typeface="Calibri"/>
                <a:cs typeface="Calibri"/>
              </a:rPr>
              <a:t>Usability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90"/>
                </a:spcBef>
              </a:pPr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4400" y="990600"/>
            <a:ext cx="5694933" cy="57448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easy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navigate.</a:t>
            </a:r>
            <a:endParaRPr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 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accessible on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different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devices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web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browsers.</a:t>
            </a:r>
            <a:endParaRPr dirty="0" smtClean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endParaRPr lang="en-IN" b="1" spc="-5" dirty="0" smtClean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endParaRPr lang="en-IN" b="1" spc="-5" dirty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r>
              <a:rPr b="1" spc="-5" dirty="0" smtClean="0">
                <a:latin typeface="Calibri"/>
                <a:cs typeface="Calibri"/>
              </a:rPr>
              <a:t>Conclusion</a:t>
            </a:r>
            <a:endParaRPr dirty="0" smtClean="0">
              <a:latin typeface="Calibri"/>
              <a:cs typeface="Calibri"/>
            </a:endParaRPr>
          </a:p>
          <a:p>
            <a:pPr marL="29209" marR="22225" algn="ctr">
              <a:lnSpc>
                <a:spcPct val="116900"/>
              </a:lnSpc>
              <a:spcBef>
                <a:spcPts val="1000"/>
              </a:spcBef>
            </a:pPr>
            <a:r>
              <a:rPr spc="-5" dirty="0" smtClean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Grocery </a:t>
            </a:r>
            <a:r>
              <a:rPr spc="-5" dirty="0">
                <a:latin typeface="Calibri"/>
                <a:cs typeface="Calibri"/>
              </a:rPr>
              <a:t>Delivery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provide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convenient</a:t>
            </a:r>
            <a:r>
              <a:rPr dirty="0">
                <a:latin typeface="Calibri"/>
                <a:cs typeface="Calibri"/>
              </a:rPr>
              <a:t> and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user-friendly way for customers to order groceries online and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have them delivered to </a:t>
            </a:r>
            <a:r>
              <a:rPr dirty="0">
                <a:latin typeface="Calibri"/>
                <a:cs typeface="Calibri"/>
              </a:rPr>
              <a:t>their </a:t>
            </a:r>
            <a:r>
              <a:rPr spc="-5" dirty="0">
                <a:latin typeface="Calibri"/>
                <a:cs typeface="Calibri"/>
              </a:rPr>
              <a:t>doorstep. The </a:t>
            </a:r>
            <a:r>
              <a:rPr dirty="0">
                <a:latin typeface="Calibri"/>
                <a:cs typeface="Calibri"/>
              </a:rPr>
              <a:t>application will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 a web server, a database management system, and </a:t>
            </a:r>
            <a:r>
              <a:rPr dirty="0">
                <a:latin typeface="Calibri"/>
                <a:cs typeface="Calibri"/>
              </a:rPr>
              <a:t>an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internet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connection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function.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 have</a:t>
            </a:r>
            <a:r>
              <a:rPr spc="-5" dirty="0">
                <a:latin typeface="Calibri"/>
                <a:cs typeface="Calibri"/>
              </a:rPr>
              <a:t> several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functional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registration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login,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product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catalogue, shopping cart, checkout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5" dirty="0">
                <a:latin typeface="Calibri"/>
                <a:cs typeface="Calibri"/>
              </a:rPr>
              <a:t>payment, and order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tracking. The application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also </a:t>
            </a:r>
            <a:r>
              <a:rPr dirty="0">
                <a:latin typeface="Calibri"/>
                <a:cs typeface="Calibri"/>
              </a:rPr>
              <a:t>have </a:t>
            </a:r>
            <a:r>
              <a:rPr spc="-5" dirty="0">
                <a:latin typeface="Calibri"/>
                <a:cs typeface="Calibri"/>
              </a:rPr>
              <a:t>non-functional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performance, security,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usability.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GITHUB ACCOUNT LINK:</a:t>
            </a:r>
          </a:p>
          <a:p>
            <a:r>
              <a:rPr lang="en-IN" dirty="0" smtClean="0">
                <a:hlinkClick r:id="rId2"/>
              </a:rPr>
              <a:t>https://github.com/Attitude15/TASK1.git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84129" y="6118779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988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520</Words>
  <Application>Microsoft Office PowerPoint</Application>
  <PresentationFormat>Custom</PresentationFormat>
  <Paragraphs>74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</dc:title>
  <dc:creator>ciscolab</dc:creator>
  <cp:lastModifiedBy>user13</cp:lastModifiedBy>
  <cp:revision>5</cp:revision>
  <dcterms:created xsi:type="dcterms:W3CDTF">2023-03-25T08:35:51Z</dcterms:created>
  <dcterms:modified xsi:type="dcterms:W3CDTF">2023-04-13T09:33:56Z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LastSaved">
    <vt:filetime>2023-03-25T00:00:00Z</vt:filetime>
  </property>
</Properties>
</file>