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96C1-D80B-4EFF-8E2C-4A76B4DFF5C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12A7-AD8E-4848-852C-754B71671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41" y="345959"/>
            <a:ext cx="11381299" cy="5930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2035" y="2941702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1505" y="2941702"/>
            <a:ext cx="55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EKG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0778" y="59067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Muscle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1707" y="590677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 Noise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9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70" y="279005"/>
            <a:ext cx="11528905" cy="6130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174" y="6039781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2,4,9,10,11,13,16,18,19,21,25,28,30,35,39,40,41,43,51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7687" y="6409113"/>
            <a:ext cx="38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– Blinks, 4- EKG, 9 – 60 </a:t>
            </a:r>
            <a:r>
              <a:rPr lang="en-US" dirty="0" err="1" smtClean="0"/>
              <a:t>hz</a:t>
            </a:r>
            <a:r>
              <a:rPr lang="en-US" dirty="0" smtClean="0"/>
              <a:t>, 10-Muscle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291" y="742459"/>
            <a:ext cx="10521142" cy="3929293"/>
          </a:xfrm>
        </p:spPr>
        <p:txBody>
          <a:bodyPr>
            <a:noAutofit/>
          </a:bodyPr>
          <a:lstStyle/>
          <a:p>
            <a:pPr algn="l"/>
            <a:r>
              <a:rPr lang="en-US" sz="1100" dirty="0" smtClean="0"/>
              <a:t>Blink </a:t>
            </a:r>
          </a:p>
          <a:p>
            <a:pPr algn="l"/>
            <a:r>
              <a:rPr lang="en-US" sz="1100" dirty="0" smtClean="0"/>
              <a:t>Muscle </a:t>
            </a:r>
          </a:p>
          <a:p>
            <a:pPr algn="l"/>
            <a:r>
              <a:rPr lang="en-US" sz="1100" dirty="0" smtClean="0"/>
              <a:t>Saccade</a:t>
            </a:r>
          </a:p>
          <a:p>
            <a:pPr algn="l"/>
            <a:r>
              <a:rPr lang="en-US" sz="1100" dirty="0" smtClean="0"/>
              <a:t>Channel</a:t>
            </a:r>
          </a:p>
          <a:p>
            <a:pPr algn="l"/>
            <a:r>
              <a:rPr lang="en-US" sz="1100" smtClean="0"/>
              <a:t>EKG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296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11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Baylor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Nithya</dc:creator>
  <cp:lastModifiedBy>Ramakrishnan, Nithya</cp:lastModifiedBy>
  <cp:revision>3</cp:revision>
  <dcterms:created xsi:type="dcterms:W3CDTF">2018-05-08T22:26:00Z</dcterms:created>
  <dcterms:modified xsi:type="dcterms:W3CDTF">2019-02-21T20:44:55Z</dcterms:modified>
</cp:coreProperties>
</file>