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FC5E-A417-1141-D29F-2BDE271B5E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Cloud computing digital portfolio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5B88B5C-DAD9-4F1D-9793-54D3BCDA8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7999" y="4050836"/>
            <a:ext cx="4675003" cy="2411164"/>
          </a:xfrm>
        </p:spPr>
        <p:txBody>
          <a:bodyPr>
            <a:normAutofit/>
          </a:bodyPr>
          <a:lstStyle/>
          <a:p>
            <a:r>
              <a:rPr lang="en-GB" dirty="0"/>
              <a:t>STUDENTS NAME:</a:t>
            </a:r>
            <a:r>
              <a:rPr lang="en-GB" b="1" dirty="0"/>
              <a:t>R.NITHYA</a:t>
            </a:r>
          </a:p>
          <a:p>
            <a:r>
              <a:rPr lang="en-GB" dirty="0"/>
              <a:t>REGISTER AND NMID:24131131805222005/asanm11324131131805222005</a:t>
            </a:r>
          </a:p>
          <a:p>
            <a:r>
              <a:rPr lang="en-GB" dirty="0"/>
              <a:t>DEPARTMENT:BSC DATA SCIENCE </a:t>
            </a:r>
          </a:p>
          <a:p>
            <a:r>
              <a:rPr lang="en-GB" b="1" dirty="0"/>
              <a:t>COLLEGE: VALLALAR ARTS AND SCIENCE </a:t>
            </a:r>
            <a:r>
              <a:rPr lang="en-GB" b="1"/>
              <a:t>COLLEGE, ANNAMALAI UNIVERSITY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936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71D0-F5CF-1902-7D37-19B18947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Popular cloud service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4AA5-B2F7-4397-4529-7E5B169B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Amazon Web Services (AWS).
Microsoft Azure.
Google Cloud Platform (GCP).
IBM Cloud.
Oracle Cloud.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4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778DB-62E3-F663-5A95-718A1861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3A7DC6-639B-C7B1-02AD-BC9CB7D97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9166" y="-666000"/>
            <a:ext cx="3527365" cy="7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24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010D-D80B-7916-A746-4AA007F5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520C93-8AE9-CD54-BC30-4AB1980C8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0470" y="480281"/>
            <a:ext cx="3787529" cy="63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0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93D3-9DC6-5A4F-ACB7-3673BC1C4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Conclusion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51E47-2AF6-87A2-EE45-BA6DC1BC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Cloud computing is transforming businesses.
Provides flexibility, scalability, and cost efficiency.
Plays a key role in the future of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1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A0834-65DF-9308-7F57-1B22A376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AC9C0-DF2D-5E3C-A359-99503189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</a:t>
            </a:r>
          </a:p>
          <a:p>
            <a:r>
              <a:rPr lang="en-GB" dirty="0"/>
              <a:t>Importance of Cloud computing </a:t>
            </a:r>
          </a:p>
          <a:p>
            <a:r>
              <a:rPr lang="en-GB" dirty="0"/>
              <a:t>Characteristic of cloud computing </a:t>
            </a:r>
          </a:p>
          <a:p>
            <a:r>
              <a:rPr lang="en-GB" dirty="0"/>
              <a:t>Cloud  Service models </a:t>
            </a:r>
          </a:p>
          <a:p>
            <a:r>
              <a:rPr lang="en-GB" dirty="0"/>
              <a:t>Cloud Development models </a:t>
            </a:r>
          </a:p>
          <a:p>
            <a:r>
              <a:rPr lang="en-GB" dirty="0"/>
              <a:t>Cloud computing architecture</a:t>
            </a:r>
          </a:p>
          <a:p>
            <a:r>
              <a:rPr lang="en-GB" dirty="0"/>
              <a:t>Advantage of cloud computing </a:t>
            </a:r>
          </a:p>
          <a:p>
            <a:r>
              <a:rPr lang="en-GB" dirty="0"/>
              <a:t>Challenge of cloud computing </a:t>
            </a:r>
          </a:p>
          <a:p>
            <a:r>
              <a:rPr lang="en-GB" dirty="0"/>
              <a:t>Popular cloud 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49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74A6-FBCF-5320-4E8C-B9605704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Introduction: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059E-9305-BA3E-CBF9-993498C1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Cloud computing = delivery of IT resources via the internet.
Provides servers, storage, databases, software, and more.
Pay-as-you-use model.</a:t>
            </a:r>
          </a:p>
        </p:txBody>
      </p:sp>
    </p:spTree>
    <p:extLst>
      <p:ext uri="{BB962C8B-B14F-4D97-AF65-F5344CB8AC3E}">
        <p14:creationId xmlns:p14="http://schemas.microsoft.com/office/powerpoint/2010/main" val="300271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11E1-D351-607A-C1B0-F527A8AC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Importance of cloud computing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2568A-8DA2-DED3-6C81-0C7A22E6F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Reduces IT infrastructure cost.
Scalable &amp; flexible resources.
Accessible anywhere, anytime.
Supports teamwork &amp; remote work.
Ensures data backup &amp; recovery.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18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83038-0EB5-9FFF-6323-197F83E3D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Characteristic of cloud computing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044BA-CAD8-FFAA-5A2B-891B96BE9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On-demand self-service.
Broad network access.
Resource pooling.
Rapid elasticity.
Measured service.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0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1711-D1AF-ED7E-8738-0DF293547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Cloud service models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8D47-219C-DD44-7840-59CDA316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IaaS</a:t>
            </a:r>
            <a:r>
              <a:rPr lang="en-GB" dirty="0"/>
              <a:t> – Infrastructure as a Service.
</a:t>
            </a:r>
            <a:r>
              <a:rPr lang="en-GB" dirty="0" err="1"/>
              <a:t>PaaS</a:t>
            </a:r>
            <a:r>
              <a:rPr lang="en-GB" dirty="0"/>
              <a:t> – Platform as a Service.
SaaS – Software as a Service.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1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E5BD1-4D94-89E5-B57A-9D7BBE55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26000"/>
            <a:ext cx="8596668" cy="904400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Cloud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deployment</a:t>
            </a:r>
            <a:r>
              <a:rPr lang="en-GB" dirty="0"/>
              <a:t> </a:t>
            </a:r>
            <a:r>
              <a:rPr lang="en-GB" dirty="0">
                <a:solidFill>
                  <a:schemeClr val="tx1"/>
                </a:solidFill>
              </a:rPr>
              <a:t>Models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F3A3-A737-76EC-1F8C-0DA72373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Public Cloud – open for all.
Private Cloud – dedicated to one organization.
Hybrid Cloud – mix of public &amp; private.
Community Cloud – shared among organizations.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3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E015-211E-7DEB-5D2C-38235EBB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Advantage of cloud computing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7B72-23A4-5D5C-722F-4ECCF4418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Cost savings.
High scalability.
Reliable &amp; secure.
Easy collaboration.
Automatic updates.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7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2421B-D446-3132-76D6-A6725C49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Challenge in cloud computing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4D34-31AF-7A6A-6E54-033F00A4B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Data security &amp; privacy risks.
Internet dependency.
Vendor lock-in.
Downtime &amp; outages.
Compliance issues.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7457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Cloud computing digital portfolio </vt:lpstr>
      <vt:lpstr>Agenda</vt:lpstr>
      <vt:lpstr>Introduction:</vt:lpstr>
      <vt:lpstr>Importance of cloud computing </vt:lpstr>
      <vt:lpstr>Characteristic of cloud computing </vt:lpstr>
      <vt:lpstr>Cloud service models </vt:lpstr>
      <vt:lpstr>Cloud deployment Models </vt:lpstr>
      <vt:lpstr>Advantage of cloud computing </vt:lpstr>
      <vt:lpstr>Challenge in cloud computing </vt:lpstr>
      <vt:lpstr>Popular cloud service 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 digital portfolio </dc:title>
  <dc:creator>Kalaiyarasi Sankar</dc:creator>
  <cp:lastModifiedBy>Kalaiyarasi Sankar</cp:lastModifiedBy>
  <cp:revision>5</cp:revision>
  <dcterms:created xsi:type="dcterms:W3CDTF">2025-08-31T10:04:00Z</dcterms:created>
  <dcterms:modified xsi:type="dcterms:W3CDTF">2025-08-31T14:11:05Z</dcterms:modified>
</cp:coreProperties>
</file>