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4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00789A"/>
    <a:srgbClr val="005882"/>
    <a:srgbClr val="00A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7614F-BFC0-42F1-8C16-AF6A0244713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B7C4E-59DC-4223-A83F-A0D9B811A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305AE-97D2-4018-A4E0-3ABB7F0980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5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F91D-5567-442C-B014-254704634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9" indent="0" algn="ctr">
              <a:buNone/>
              <a:defRPr sz="2000"/>
            </a:lvl2pPr>
            <a:lvl3pPr marL="914356" indent="0" algn="ctr">
              <a:buNone/>
              <a:defRPr sz="1799"/>
            </a:lvl3pPr>
            <a:lvl4pPr marL="1371535" indent="0" algn="ctr">
              <a:buNone/>
              <a:defRPr sz="1600"/>
            </a:lvl4pPr>
            <a:lvl5pPr marL="1828713" indent="0" algn="ctr">
              <a:buNone/>
              <a:defRPr sz="1600"/>
            </a:lvl5pPr>
            <a:lvl6pPr marL="2285891" indent="0" algn="ctr">
              <a:buNone/>
              <a:defRPr sz="1600"/>
            </a:lvl6pPr>
            <a:lvl7pPr marL="2743069" indent="0" algn="ctr">
              <a:buNone/>
              <a:defRPr sz="1600"/>
            </a:lvl7pPr>
            <a:lvl8pPr marL="3200248" indent="0" algn="ctr">
              <a:buNone/>
              <a:defRPr sz="1600"/>
            </a:lvl8pPr>
            <a:lvl9pPr marL="365742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5C65-A6A4-4D7E-A8A9-35240D7FED8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9FC3-E0C2-4949-9D7A-193075E7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943AB-A2BA-4E7E-9171-5D2878D6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rect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171E9132-3A86-4DCE-BD93-7897A21CA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72"/>
            <a:ext cx="12192000" cy="68717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02F7A-1DFE-4A40-B47F-0F735F09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810" y="5913467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EA5E1-DA1F-463C-BEC4-30B88F8D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591346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E1159-3199-4E54-B6F1-014DC1FA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10" y="2684613"/>
            <a:ext cx="10515600" cy="1325563"/>
          </a:xfrm>
        </p:spPr>
        <p:txBody>
          <a:bodyPr>
            <a:normAutofit/>
          </a:bodyPr>
          <a:lstStyle>
            <a:lvl1pPr>
              <a:defRPr sz="4399" b="1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DF238-211C-4E9E-8F11-594CC522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6" y="5913467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6DFD0-B0F1-46F8-B111-0429DF5E089B}"/>
              </a:ext>
            </a:extLst>
          </p:cNvPr>
          <p:cNvGrpSpPr/>
          <p:nvPr userDrawn="1"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964CAE-6E73-4396-8F41-AC04B1828D6A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1EC60A-503B-4070-AB46-0EC601BED577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C8F102-259F-4446-8F61-B99123C2927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EE8EE754-DCD7-4F89-B393-872A27AE39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BC2AF-F421-41AD-B2C0-A9D358C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1" y="5850653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7F15D-2428-4868-B036-374F9E03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1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2654B-D2B8-4A24-92DD-6E0B3652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5" y="5884858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80"/>
            <a:ext cx="11260279" cy="3576431"/>
          </a:xfrm>
        </p:spPr>
        <p:txBody>
          <a:bodyPr/>
          <a:lstStyle>
            <a:lvl1pPr marL="228589" indent="-228589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767" indent="-228589">
              <a:buFontTx/>
              <a:buBlip>
                <a:blip r:embed="rId3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BD0A9F68-1EDB-4A8A-BCDB-E1F4A0CE16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50" y="1363085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767" indent="-228589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F16A00-8564-4829-8BF4-CC08FE4C6AD7}"/>
              </a:ext>
            </a:extLst>
          </p:cNvPr>
          <p:cNvGrpSpPr/>
          <p:nvPr userDrawn="1"/>
        </p:nvGrpSpPr>
        <p:grpSpPr>
          <a:xfrm>
            <a:off x="376730" y="6317805"/>
            <a:ext cx="11438540" cy="406818"/>
            <a:chOff x="376730" y="6317805"/>
            <a:chExt cx="11438540" cy="40681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836338-7547-4FF7-93AD-CC57B7CDDCF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23A42C0D-378F-47DA-800F-AB975CB63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90076" y="6317805"/>
              <a:ext cx="2725194" cy="40681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4D5EBB-2351-420C-A6A5-7B67473BAB0B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8EDC4C89-481A-451D-B06A-F0999A8D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8426"/>
            <a:ext cx="3295650" cy="3138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7439371" cy="3156001"/>
          </a:xfrm>
        </p:spPr>
        <p:txBody>
          <a:bodyPr>
            <a:normAutofit/>
          </a:bodyPr>
          <a:lstStyle>
            <a:lvl1pPr marL="228589" indent="-228589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767" indent="-228589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0BFE0AD8-32E4-4883-9557-09D97108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1" y="5850653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C42FB052-5F40-4FD6-B81A-519024EC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1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CDB4B956-E2E3-4093-AE53-8B19A6E5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5" y="5884858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2FD245-AD65-4F22-85F5-16A418CE56BF}"/>
              </a:ext>
            </a:extLst>
          </p:cNvPr>
          <p:cNvGrpSpPr/>
          <p:nvPr userDrawn="1"/>
        </p:nvGrpSpPr>
        <p:grpSpPr>
          <a:xfrm>
            <a:off x="376730" y="6317805"/>
            <a:ext cx="11438540" cy="406818"/>
            <a:chOff x="376730" y="6317805"/>
            <a:chExt cx="11438540" cy="40681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722BE1-F99B-4778-B9F9-E3530ED01D8A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67F385FE-7432-4F24-BE01-0984E823B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90076" y="6317805"/>
              <a:ext cx="2725194" cy="40681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BF87F6-3F51-4E08-9E06-4092A4F63748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E3384312-1C07-42AC-8E9F-EB9AB578BB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50" y="1363085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767" indent="-228589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E7ABD5AB-AEA1-4C06-AD1A-0FE9794C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606844F-DE7D-4697-BBE4-20A2B8421929}"/>
              </a:ext>
            </a:extLst>
          </p:cNvPr>
          <p:cNvGrpSpPr/>
          <p:nvPr userDrawn="1"/>
        </p:nvGrpSpPr>
        <p:grpSpPr>
          <a:xfrm>
            <a:off x="376730" y="6317805"/>
            <a:ext cx="11438540" cy="406818"/>
            <a:chOff x="376730" y="6317805"/>
            <a:chExt cx="11438540" cy="406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DBDFDC-4255-48D9-A41E-A9A2057031E7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AF63F45-F9DE-45A0-8CEC-6C63E8EE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90076" y="6317805"/>
              <a:ext cx="2725194" cy="40681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59A41A-CAE2-4B88-AFB7-9DA32B9BB4A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7513" y="2737918"/>
            <a:ext cx="1212850" cy="977390"/>
          </a:xfrm>
        </p:spPr>
        <p:txBody>
          <a:bodyPr>
            <a:normAutofit/>
          </a:bodyPr>
          <a:lstStyle>
            <a:lvl1pPr>
              <a:defRPr sz="1799"/>
            </a:lvl1pPr>
          </a:lstStyle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4080356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4077042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4073728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4065775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4067100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69AAB816-495A-46D7-9E1C-071858E0C55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96851" y="2737918"/>
            <a:ext cx="1212850" cy="977390"/>
          </a:xfrm>
        </p:spPr>
        <p:txBody>
          <a:bodyPr>
            <a:normAutofit/>
          </a:bodyPr>
          <a:lstStyle>
            <a:lvl1pPr>
              <a:defRPr sz="1799"/>
            </a:lvl1pPr>
          </a:lstStyle>
          <a:p>
            <a:endParaRPr lang="en-US" dirty="0"/>
          </a:p>
        </p:txBody>
      </p:sp>
      <p:sp>
        <p:nvSpPr>
          <p:cNvPr id="31" name="Picture Placeholder 16">
            <a:extLst>
              <a:ext uri="{FF2B5EF4-FFF2-40B4-BE49-F238E27FC236}">
                <a16:creationId xmlns:a16="http://schemas.microsoft.com/office/drawing/2014/main" id="{79783E1F-4039-4517-888C-AA08A6FB6C3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336189" y="2737918"/>
            <a:ext cx="1212850" cy="977390"/>
          </a:xfrm>
        </p:spPr>
        <p:txBody>
          <a:bodyPr>
            <a:normAutofit/>
          </a:bodyPr>
          <a:lstStyle>
            <a:lvl1pPr>
              <a:defRPr sz="1799"/>
            </a:lvl1pPr>
          </a:lstStyle>
          <a:p>
            <a:endParaRPr lang="en-US" dirty="0"/>
          </a:p>
        </p:txBody>
      </p:sp>
      <p:sp>
        <p:nvSpPr>
          <p:cNvPr id="32" name="Picture Placeholder 16">
            <a:extLst>
              <a:ext uri="{FF2B5EF4-FFF2-40B4-BE49-F238E27FC236}">
                <a16:creationId xmlns:a16="http://schemas.microsoft.com/office/drawing/2014/main" id="{C6C192CB-8A39-4F9F-936D-D5077F3B7F3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565261" y="2737918"/>
            <a:ext cx="1212850" cy="977390"/>
          </a:xfrm>
        </p:spPr>
        <p:txBody>
          <a:bodyPr>
            <a:normAutofit/>
          </a:bodyPr>
          <a:lstStyle>
            <a:lvl1pPr>
              <a:defRPr sz="1799"/>
            </a:lvl1pPr>
          </a:lstStyle>
          <a:p>
            <a:endParaRPr lang="en-US" dirty="0"/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3B8FCC14-334E-4A96-BEA5-F579E53BDED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849466" y="2737918"/>
            <a:ext cx="1212850" cy="977390"/>
          </a:xfrm>
        </p:spPr>
        <p:txBody>
          <a:bodyPr>
            <a:normAutofit/>
          </a:bodyPr>
          <a:lstStyle>
            <a:lvl1pPr>
              <a:defRPr sz="1799"/>
            </a:lvl1pPr>
          </a:lstStyle>
          <a:p>
            <a:endParaRPr lang="en-US" dirty="0"/>
          </a:p>
        </p:txBody>
      </p:sp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F86076C5-AB4E-4A42-A216-DECF170A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1" y="5850653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57AF84F1-F5E3-4856-BB33-E3B79850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1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CB8DB9B9-55DE-4691-98FA-1C9B095A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5" y="5884858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B253C68-A6C1-4D86-BA0B-2EA9C6814E2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50" y="1363085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767" indent="-228589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611E39-41B2-4EF2-9BAF-C73DC20234CB}"/>
              </a:ext>
            </a:extLst>
          </p:cNvPr>
          <p:cNvGrpSpPr/>
          <p:nvPr userDrawn="1"/>
        </p:nvGrpSpPr>
        <p:grpSpPr>
          <a:xfrm>
            <a:off x="376730" y="6317805"/>
            <a:ext cx="11438540" cy="406818"/>
            <a:chOff x="376730" y="6317805"/>
            <a:chExt cx="11438540" cy="40681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E3DFA14-2B1F-48A0-AD82-DC356A57A45B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2A421E37-0D9F-4188-AB0F-264FA714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90076" y="6317805"/>
              <a:ext cx="2725194" cy="406818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F3EE48-3B8D-461A-9EB4-81FBC81FF245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CCF5898D-3BFF-4D06-A76D-957C3C0A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996B351-CDD3-4957-B344-CB1059E16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1310" y="2161316"/>
            <a:ext cx="5776255" cy="2766001"/>
          </a:xfrm>
        </p:spPr>
        <p:txBody>
          <a:bodyPr>
            <a:normAutofit/>
          </a:bodyPr>
          <a:lstStyle>
            <a:lvl1pPr marL="228589" indent="-228589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767" indent="-228589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61316"/>
            <a:ext cx="4939724" cy="27660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1EBAFD32-4176-4AC0-AF49-FEDB6BA6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1" y="5850653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4023A63-730C-4869-9C47-EE62732F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1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5472EC5D-4B38-410B-8364-0FFE2783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5" y="5884858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1B80104-7A0C-4DC3-AE6E-5913F491EC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550" y="1363085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767" indent="-228589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17101E-DB6E-4CEE-99DA-970776E508B3}"/>
              </a:ext>
            </a:extLst>
          </p:cNvPr>
          <p:cNvGrpSpPr/>
          <p:nvPr userDrawn="1"/>
        </p:nvGrpSpPr>
        <p:grpSpPr>
          <a:xfrm>
            <a:off x="376730" y="6317805"/>
            <a:ext cx="11438540" cy="406818"/>
            <a:chOff x="376730" y="6317805"/>
            <a:chExt cx="11438540" cy="40681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D6EF34-D09E-41B5-BF5C-13D15F309706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D7F26555-7DB3-4550-8272-C5D0BEBF8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90076" y="6317805"/>
              <a:ext cx="2725194" cy="40681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FB474D-3F20-4873-83F5-35A97235EA20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6483752C-4D11-4066-9A8D-444B41D0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33539A-9D9F-48F5-9943-D9B6F65F69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7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6073"/>
          <a:stretch/>
        </p:blipFill>
        <p:spPr>
          <a:xfrm>
            <a:off x="1175128" y="712931"/>
            <a:ext cx="11016872" cy="657333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984586" y="2174563"/>
            <a:ext cx="3251198" cy="1333500"/>
          </a:xfrm>
          <a:custGeom>
            <a:avLst/>
            <a:gdLst>
              <a:gd name="connsiteX0" fmla="*/ 0 w 3251198"/>
              <a:gd name="connsiteY0" fmla="*/ 0 h 1295400"/>
              <a:gd name="connsiteX1" fmla="*/ 3251198 w 3251198"/>
              <a:gd name="connsiteY1" fmla="*/ 0 h 1295400"/>
              <a:gd name="connsiteX2" fmla="*/ 3251198 w 3251198"/>
              <a:gd name="connsiteY2" fmla="*/ 1295400 h 1295400"/>
              <a:gd name="connsiteX3" fmla="*/ 0 w 3251198"/>
              <a:gd name="connsiteY3" fmla="*/ 1295400 h 1295400"/>
              <a:gd name="connsiteX4" fmla="*/ 0 w 3251198"/>
              <a:gd name="connsiteY4" fmla="*/ 0 h 1295400"/>
              <a:gd name="connsiteX0" fmla="*/ 0 w 3251198"/>
              <a:gd name="connsiteY0" fmla="*/ 0 h 1333500"/>
              <a:gd name="connsiteX1" fmla="*/ 3251198 w 3251198"/>
              <a:gd name="connsiteY1" fmla="*/ 0 h 1333500"/>
              <a:gd name="connsiteX2" fmla="*/ 2832098 w 3251198"/>
              <a:gd name="connsiteY2" fmla="*/ 1333500 h 1333500"/>
              <a:gd name="connsiteX3" fmla="*/ 0 w 3251198"/>
              <a:gd name="connsiteY3" fmla="*/ 1295400 h 1333500"/>
              <a:gd name="connsiteX4" fmla="*/ 0 w 3251198"/>
              <a:gd name="connsiteY4" fmla="*/ 0 h 1333500"/>
              <a:gd name="connsiteX0" fmla="*/ 0 w 3251198"/>
              <a:gd name="connsiteY0" fmla="*/ 0 h 1333500"/>
              <a:gd name="connsiteX1" fmla="*/ 3251198 w 3251198"/>
              <a:gd name="connsiteY1" fmla="*/ 0 h 1333500"/>
              <a:gd name="connsiteX2" fmla="*/ 2895598 w 3251198"/>
              <a:gd name="connsiteY2" fmla="*/ 1333500 h 1333500"/>
              <a:gd name="connsiteX3" fmla="*/ 0 w 3251198"/>
              <a:gd name="connsiteY3" fmla="*/ 1295400 h 1333500"/>
              <a:gd name="connsiteX4" fmla="*/ 0 w 3251198"/>
              <a:gd name="connsiteY4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198" h="1333500">
                <a:moveTo>
                  <a:pt x="0" y="0"/>
                </a:moveTo>
                <a:lnTo>
                  <a:pt x="3251198" y="0"/>
                </a:lnTo>
                <a:lnTo>
                  <a:pt x="2895598" y="13335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3" name="Rectangle 8"/>
          <p:cNvSpPr/>
          <p:nvPr userDrawn="1"/>
        </p:nvSpPr>
        <p:spPr>
          <a:xfrm>
            <a:off x="0" y="6407076"/>
            <a:ext cx="2856849" cy="298016"/>
          </a:xfrm>
          <a:custGeom>
            <a:avLst/>
            <a:gdLst>
              <a:gd name="connsiteX0" fmla="*/ 0 w 7272169"/>
              <a:gd name="connsiteY0" fmla="*/ 0 h 1161826"/>
              <a:gd name="connsiteX1" fmla="*/ 7272169 w 7272169"/>
              <a:gd name="connsiteY1" fmla="*/ 0 h 1161826"/>
              <a:gd name="connsiteX2" fmla="*/ 7272169 w 7272169"/>
              <a:gd name="connsiteY2" fmla="*/ 1161826 h 1161826"/>
              <a:gd name="connsiteX3" fmla="*/ 0 w 7272169"/>
              <a:gd name="connsiteY3" fmla="*/ 1161826 h 1161826"/>
              <a:gd name="connsiteX4" fmla="*/ 0 w 7272169"/>
              <a:gd name="connsiteY4" fmla="*/ 0 h 1161826"/>
              <a:gd name="connsiteX0" fmla="*/ 0 w 7906870"/>
              <a:gd name="connsiteY0" fmla="*/ 0 h 1161826"/>
              <a:gd name="connsiteX1" fmla="*/ 7906870 w 7906870"/>
              <a:gd name="connsiteY1" fmla="*/ 0 h 1161826"/>
              <a:gd name="connsiteX2" fmla="*/ 7272169 w 7906870"/>
              <a:gd name="connsiteY2" fmla="*/ 1161826 h 1161826"/>
              <a:gd name="connsiteX3" fmla="*/ 0 w 7906870"/>
              <a:gd name="connsiteY3" fmla="*/ 1161826 h 1161826"/>
              <a:gd name="connsiteX4" fmla="*/ 0 w 7906870"/>
              <a:gd name="connsiteY4" fmla="*/ 0 h 1161826"/>
              <a:gd name="connsiteX0" fmla="*/ 0 w 7906870"/>
              <a:gd name="connsiteY0" fmla="*/ 0 h 1172583"/>
              <a:gd name="connsiteX1" fmla="*/ 7906870 w 7906870"/>
              <a:gd name="connsiteY1" fmla="*/ 0 h 1172583"/>
              <a:gd name="connsiteX2" fmla="*/ 7250654 w 7906870"/>
              <a:gd name="connsiteY2" fmla="*/ 1172583 h 1172583"/>
              <a:gd name="connsiteX3" fmla="*/ 0 w 7906870"/>
              <a:gd name="connsiteY3" fmla="*/ 1161826 h 1172583"/>
              <a:gd name="connsiteX4" fmla="*/ 0 w 7906870"/>
              <a:gd name="connsiteY4" fmla="*/ 0 h 1172583"/>
              <a:gd name="connsiteX0" fmla="*/ 0 w 7906870"/>
              <a:gd name="connsiteY0" fmla="*/ 0 h 1181050"/>
              <a:gd name="connsiteX1" fmla="*/ 7906870 w 7906870"/>
              <a:gd name="connsiteY1" fmla="*/ 0 h 1181050"/>
              <a:gd name="connsiteX2" fmla="*/ 7221021 w 7906870"/>
              <a:gd name="connsiteY2" fmla="*/ 1181050 h 1181050"/>
              <a:gd name="connsiteX3" fmla="*/ 0 w 7906870"/>
              <a:gd name="connsiteY3" fmla="*/ 1161826 h 1181050"/>
              <a:gd name="connsiteX4" fmla="*/ 0 w 7906870"/>
              <a:gd name="connsiteY4" fmla="*/ 0 h 1181050"/>
              <a:gd name="connsiteX0" fmla="*/ 0 w 7916598"/>
              <a:gd name="connsiteY0" fmla="*/ 0 h 1181050"/>
              <a:gd name="connsiteX1" fmla="*/ 7916598 w 7916598"/>
              <a:gd name="connsiteY1" fmla="*/ 0 h 1181050"/>
              <a:gd name="connsiteX2" fmla="*/ 7221021 w 7916598"/>
              <a:gd name="connsiteY2" fmla="*/ 1181050 h 1181050"/>
              <a:gd name="connsiteX3" fmla="*/ 0 w 7916598"/>
              <a:gd name="connsiteY3" fmla="*/ 1161826 h 1181050"/>
              <a:gd name="connsiteX4" fmla="*/ 0 w 7916598"/>
              <a:gd name="connsiteY4" fmla="*/ 0 h 1181050"/>
              <a:gd name="connsiteX0" fmla="*/ 0 w 7916598"/>
              <a:gd name="connsiteY0" fmla="*/ 0 h 1185914"/>
              <a:gd name="connsiteX1" fmla="*/ 7916598 w 7916598"/>
              <a:gd name="connsiteY1" fmla="*/ 0 h 1185914"/>
              <a:gd name="connsiteX2" fmla="*/ 7225885 w 7916598"/>
              <a:gd name="connsiteY2" fmla="*/ 1185914 h 1185914"/>
              <a:gd name="connsiteX3" fmla="*/ 0 w 7916598"/>
              <a:gd name="connsiteY3" fmla="*/ 1161826 h 1185914"/>
              <a:gd name="connsiteX4" fmla="*/ 0 w 7916598"/>
              <a:gd name="connsiteY4" fmla="*/ 0 h 1185914"/>
              <a:gd name="connsiteX0" fmla="*/ 3469072 w 11385670"/>
              <a:gd name="connsiteY0" fmla="*/ 0 h 1185914"/>
              <a:gd name="connsiteX1" fmla="*/ 11385670 w 11385670"/>
              <a:gd name="connsiteY1" fmla="*/ 0 h 1185914"/>
              <a:gd name="connsiteX2" fmla="*/ 10694957 w 11385670"/>
              <a:gd name="connsiteY2" fmla="*/ 1185914 h 1185914"/>
              <a:gd name="connsiteX3" fmla="*/ 0 w 11385670"/>
              <a:gd name="connsiteY3" fmla="*/ 1184130 h 1185914"/>
              <a:gd name="connsiteX4" fmla="*/ 3469072 w 11385670"/>
              <a:gd name="connsiteY4" fmla="*/ 0 h 1185914"/>
              <a:gd name="connsiteX0" fmla="*/ 22238 w 11385670"/>
              <a:gd name="connsiteY0" fmla="*/ 0 h 1185914"/>
              <a:gd name="connsiteX1" fmla="*/ 11385670 w 11385670"/>
              <a:gd name="connsiteY1" fmla="*/ 0 h 1185914"/>
              <a:gd name="connsiteX2" fmla="*/ 10694957 w 11385670"/>
              <a:gd name="connsiteY2" fmla="*/ 1185914 h 1185914"/>
              <a:gd name="connsiteX3" fmla="*/ 0 w 11385670"/>
              <a:gd name="connsiteY3" fmla="*/ 1184130 h 1185914"/>
              <a:gd name="connsiteX4" fmla="*/ 22238 w 11385670"/>
              <a:gd name="connsiteY4" fmla="*/ 0 h 1185914"/>
              <a:gd name="connsiteX0" fmla="*/ 0 w 11389453"/>
              <a:gd name="connsiteY0" fmla="*/ 26092 h 1185914"/>
              <a:gd name="connsiteX1" fmla="*/ 11389453 w 11389453"/>
              <a:gd name="connsiteY1" fmla="*/ 0 h 1185914"/>
              <a:gd name="connsiteX2" fmla="*/ 10698740 w 11389453"/>
              <a:gd name="connsiteY2" fmla="*/ 1185914 h 1185914"/>
              <a:gd name="connsiteX3" fmla="*/ 3783 w 11389453"/>
              <a:gd name="connsiteY3" fmla="*/ 1184130 h 1185914"/>
              <a:gd name="connsiteX4" fmla="*/ 0 w 11389453"/>
              <a:gd name="connsiteY4" fmla="*/ 26092 h 1185914"/>
              <a:gd name="connsiteX0" fmla="*/ 0 w 11389453"/>
              <a:gd name="connsiteY0" fmla="*/ 26092 h 1216179"/>
              <a:gd name="connsiteX1" fmla="*/ 11389453 w 11389453"/>
              <a:gd name="connsiteY1" fmla="*/ 0 h 1216179"/>
              <a:gd name="connsiteX2" fmla="*/ 10698740 w 11389453"/>
              <a:gd name="connsiteY2" fmla="*/ 1185914 h 1216179"/>
              <a:gd name="connsiteX3" fmla="*/ 814131 w 11389453"/>
              <a:gd name="connsiteY3" fmla="*/ 1216179 h 1216179"/>
              <a:gd name="connsiteX4" fmla="*/ 0 w 11389453"/>
              <a:gd name="connsiteY4" fmla="*/ 26092 h 1216179"/>
              <a:gd name="connsiteX0" fmla="*/ 0 w 10579107"/>
              <a:gd name="connsiteY0" fmla="*/ 58139 h 1216179"/>
              <a:gd name="connsiteX1" fmla="*/ 10579107 w 10579107"/>
              <a:gd name="connsiteY1" fmla="*/ 0 h 1216179"/>
              <a:gd name="connsiteX2" fmla="*/ 9888394 w 10579107"/>
              <a:gd name="connsiteY2" fmla="*/ 1185914 h 1216179"/>
              <a:gd name="connsiteX3" fmla="*/ 3785 w 10579107"/>
              <a:gd name="connsiteY3" fmla="*/ 1216179 h 1216179"/>
              <a:gd name="connsiteX4" fmla="*/ 0 w 10579107"/>
              <a:gd name="connsiteY4" fmla="*/ 58139 h 1216179"/>
              <a:gd name="connsiteX0" fmla="*/ 0 w 10579107"/>
              <a:gd name="connsiteY0" fmla="*/ 0 h 1222142"/>
              <a:gd name="connsiteX1" fmla="*/ 10579107 w 10579107"/>
              <a:gd name="connsiteY1" fmla="*/ 5963 h 1222142"/>
              <a:gd name="connsiteX2" fmla="*/ 9888394 w 10579107"/>
              <a:gd name="connsiteY2" fmla="*/ 1191877 h 1222142"/>
              <a:gd name="connsiteX3" fmla="*/ 3785 w 10579107"/>
              <a:gd name="connsiteY3" fmla="*/ 1222142 h 1222142"/>
              <a:gd name="connsiteX4" fmla="*/ 0 w 10579107"/>
              <a:gd name="connsiteY4" fmla="*/ 0 h 122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9107" h="1222142">
                <a:moveTo>
                  <a:pt x="0" y="0"/>
                </a:moveTo>
                <a:lnTo>
                  <a:pt x="10579107" y="5963"/>
                </a:lnTo>
                <a:lnTo>
                  <a:pt x="9888394" y="1191877"/>
                </a:lnTo>
                <a:lnTo>
                  <a:pt x="3785" y="1222142"/>
                </a:lnTo>
                <a:cubicBezTo>
                  <a:pt x="2523" y="836129"/>
                  <a:pt x="1262" y="386013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67019" y="6408530"/>
            <a:ext cx="3097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|  Manipalprolearn.com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0190" y="6369052"/>
            <a:ext cx="742376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62E0BA0-CB3A-7549-A0BA-9675C268EF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"/>
            <a:ext cx="121793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Rectangle 6"/>
          <p:cNvSpPr/>
          <p:nvPr userDrawn="1"/>
        </p:nvSpPr>
        <p:spPr>
          <a:xfrm rot="10800000" flipH="1">
            <a:off x="9105900" y="0"/>
            <a:ext cx="3073400" cy="825500"/>
          </a:xfrm>
          <a:custGeom>
            <a:avLst/>
            <a:gdLst>
              <a:gd name="connsiteX0" fmla="*/ 0 w 1968500"/>
              <a:gd name="connsiteY0" fmla="*/ 0 h 812800"/>
              <a:gd name="connsiteX1" fmla="*/ 1968500 w 1968500"/>
              <a:gd name="connsiteY1" fmla="*/ 0 h 812800"/>
              <a:gd name="connsiteX2" fmla="*/ 1968500 w 1968500"/>
              <a:gd name="connsiteY2" fmla="*/ 812800 h 812800"/>
              <a:gd name="connsiteX3" fmla="*/ 0 w 1968500"/>
              <a:gd name="connsiteY3" fmla="*/ 812800 h 812800"/>
              <a:gd name="connsiteX4" fmla="*/ 0 w 1968500"/>
              <a:gd name="connsiteY4" fmla="*/ 0 h 812800"/>
              <a:gd name="connsiteX0" fmla="*/ 469900 w 2438400"/>
              <a:gd name="connsiteY0" fmla="*/ 0 h 812800"/>
              <a:gd name="connsiteX1" fmla="*/ 2438400 w 2438400"/>
              <a:gd name="connsiteY1" fmla="*/ 0 h 812800"/>
              <a:gd name="connsiteX2" fmla="*/ 2438400 w 2438400"/>
              <a:gd name="connsiteY2" fmla="*/ 812800 h 812800"/>
              <a:gd name="connsiteX3" fmla="*/ 0 w 2438400"/>
              <a:gd name="connsiteY3" fmla="*/ 812800 h 812800"/>
              <a:gd name="connsiteX4" fmla="*/ 469900 w 2438400"/>
              <a:gd name="connsiteY4" fmla="*/ 0 h 812800"/>
              <a:gd name="connsiteX0" fmla="*/ 635000 w 2603500"/>
              <a:gd name="connsiteY0" fmla="*/ 0 h 825500"/>
              <a:gd name="connsiteX1" fmla="*/ 2603500 w 2603500"/>
              <a:gd name="connsiteY1" fmla="*/ 0 h 825500"/>
              <a:gd name="connsiteX2" fmla="*/ 2603500 w 2603500"/>
              <a:gd name="connsiteY2" fmla="*/ 812800 h 825500"/>
              <a:gd name="connsiteX3" fmla="*/ 0 w 2603500"/>
              <a:gd name="connsiteY3" fmla="*/ 825500 h 825500"/>
              <a:gd name="connsiteX4" fmla="*/ 635000 w 2603500"/>
              <a:gd name="connsiteY4" fmla="*/ 0 h 825500"/>
              <a:gd name="connsiteX0" fmla="*/ 469900 w 2603500"/>
              <a:gd name="connsiteY0" fmla="*/ 12700 h 825500"/>
              <a:gd name="connsiteX1" fmla="*/ 2603500 w 2603500"/>
              <a:gd name="connsiteY1" fmla="*/ 0 h 825500"/>
              <a:gd name="connsiteX2" fmla="*/ 2603500 w 2603500"/>
              <a:gd name="connsiteY2" fmla="*/ 812800 h 825500"/>
              <a:gd name="connsiteX3" fmla="*/ 0 w 2603500"/>
              <a:gd name="connsiteY3" fmla="*/ 825500 h 825500"/>
              <a:gd name="connsiteX4" fmla="*/ 469900 w 2603500"/>
              <a:gd name="connsiteY4" fmla="*/ 127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3500" h="825500">
                <a:moveTo>
                  <a:pt x="469900" y="12700"/>
                </a:moveTo>
                <a:lnTo>
                  <a:pt x="2603500" y="0"/>
                </a:lnTo>
                <a:lnTo>
                  <a:pt x="2603500" y="812800"/>
                </a:lnTo>
                <a:lnTo>
                  <a:pt x="0" y="825500"/>
                </a:lnTo>
                <a:lnTo>
                  <a:pt x="469900" y="1270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01" y="-39333"/>
            <a:ext cx="2673729" cy="9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3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A1DC4-08BD-4EF5-A141-A5919D7A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6289E-163E-4015-98E1-F90E3038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6F69-A988-4F2E-BEC1-713E34B5D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5C65-A6A4-4D7E-A8A9-35240D7FED8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45F18-1385-4EE3-AE74-7A921FADC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7A5A-D37B-4E71-B0F5-8628470F2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0" r:id="rId4"/>
    <p:sldLayoutId id="2147483651" r:id="rId5"/>
    <p:sldLayoutId id="2147483653" r:id="rId6"/>
    <p:sldLayoutId id="2147483654" r:id="rId7"/>
    <p:sldLayoutId id="2147483656" r:id="rId8"/>
    <p:sldLayoutId id="2147483657" r:id="rId9"/>
  </p:sldLayoutIdLst>
  <p:txStyles>
    <p:titleStyle>
      <a:lvl1pPr algn="l" defTabSz="91435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7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6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3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2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1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8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7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15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5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5" algn="l" defTabSz="91435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A62DE0-6FFB-41DC-9E37-2A5CE8673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871"/>
            <a:ext cx="12201142" cy="68768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99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2A1DF0E-35EC-457B-BF14-F960C4621AB4}"/>
              </a:ext>
            </a:extLst>
          </p:cNvPr>
          <p:cNvSpPr txBox="1">
            <a:spLocks/>
          </p:cNvSpPr>
          <p:nvPr/>
        </p:nvSpPr>
        <p:spPr>
          <a:xfrm>
            <a:off x="2132810" y="3473534"/>
            <a:ext cx="6600341" cy="795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0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Hands - on - Practice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00DD67-7F28-4D28-BE38-496D2586E3EE}"/>
              </a:ext>
            </a:extLst>
          </p:cNvPr>
          <p:cNvGrpSpPr/>
          <p:nvPr/>
        </p:nvGrpSpPr>
        <p:grpSpPr>
          <a:xfrm>
            <a:off x="10147991" y="571289"/>
            <a:ext cx="1269488" cy="627852"/>
            <a:chOff x="10147990" y="571288"/>
            <a:chExt cx="1269488" cy="627852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D53DAD5-062D-47BD-972D-629715CD0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8D4CF3-3508-46A8-A06F-886D02695C65}"/>
                </a:ext>
              </a:extLst>
            </p:cNvPr>
            <p:cNvSpPr txBox="1"/>
            <p:nvPr/>
          </p:nvSpPr>
          <p:spPr>
            <a:xfrm>
              <a:off x="10147990" y="571288"/>
              <a:ext cx="1192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Part of</a:t>
              </a: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C0B554E1-52DD-41C3-8103-8CDB8E245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947" y="794242"/>
            <a:ext cx="3105726" cy="6211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63B98-AD2A-4089-B321-A2BBC7D57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245" y="2058147"/>
            <a:ext cx="6889077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3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878497" y="102705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tx1"/>
                </a:solidFill>
                <a:latin typeface="Fontin Sans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Introduction - R</a:t>
            </a:r>
            <a:endParaRPr lang="en-IN" sz="32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113" y="818667"/>
            <a:ext cx="11145077" cy="569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##-------------- </a:t>
            </a:r>
            <a:r>
              <a:rPr lang="en-US" sz="1799" b="1" dirty="0"/>
              <a:t>Vector</a:t>
            </a:r>
            <a:r>
              <a:rPr lang="en-US" sz="1799" dirty="0"/>
              <a:t>-----------------------##</a:t>
            </a:r>
          </a:p>
          <a:p>
            <a:pPr marL="342884" indent="-342884">
              <a:buAutoNum type="arabicPeriod"/>
            </a:pPr>
            <a:r>
              <a:rPr lang="en-US" sz="2000" dirty="0"/>
              <a:t>Create a vector V with numeric values</a:t>
            </a:r>
          </a:p>
          <a:p>
            <a:pPr marL="342884" indent="-342884">
              <a:buFont typeface="+mj-lt"/>
              <a:buAutoNum type="arabicPeriod"/>
            </a:pPr>
            <a:r>
              <a:rPr lang="en-US" sz="2000" dirty="0"/>
              <a:t> Add each element in vector V with 10</a:t>
            </a:r>
          </a:p>
          <a:p>
            <a:pPr marL="342884" indent="-342884">
              <a:buFont typeface="+mj-lt"/>
              <a:buAutoNum type="arabicPeriod"/>
            </a:pPr>
            <a:endParaRPr lang="en-US" sz="1799" dirty="0"/>
          </a:p>
          <a:p>
            <a:r>
              <a:rPr lang="en-US" sz="1799" dirty="0"/>
              <a:t>##-------------- </a:t>
            </a:r>
            <a:r>
              <a:rPr lang="en-US" sz="1799" b="1" dirty="0"/>
              <a:t>Matrix</a:t>
            </a:r>
            <a:r>
              <a:rPr lang="en-US" sz="1799" dirty="0"/>
              <a:t>-----------------------##</a:t>
            </a:r>
          </a:p>
          <a:p>
            <a:pPr marL="342884" indent="-342884">
              <a:buFont typeface="+mj-lt"/>
              <a:buAutoNum type="arabicPeriod"/>
            </a:pPr>
            <a:r>
              <a:rPr lang="en-US" sz="2000" dirty="0"/>
              <a:t>Create a matrix x with 9 integers of no of rows is 3 and give column names as A,B,C</a:t>
            </a:r>
          </a:p>
          <a:p>
            <a:pPr marL="342884" indent="-342884">
              <a:buFont typeface="+mj-lt"/>
              <a:buAutoNum type="arabicPeriod"/>
            </a:pPr>
            <a:r>
              <a:rPr lang="en-US" sz="2000" dirty="0"/>
              <a:t>Select rows 1 &amp; 2 and columns 2 &amp; 3 from the matrix x</a:t>
            </a:r>
          </a:p>
          <a:p>
            <a:pPr marL="342884" indent="-342884">
              <a:buFont typeface="+mj-lt"/>
              <a:buAutoNum type="arabicPeriod"/>
            </a:pPr>
            <a:endParaRPr lang="en-US" sz="1799" dirty="0"/>
          </a:p>
          <a:p>
            <a:r>
              <a:rPr lang="en-US" sz="1799" dirty="0"/>
              <a:t>##--------------- </a:t>
            </a:r>
            <a:r>
              <a:rPr lang="en-US" sz="1799" b="1" dirty="0"/>
              <a:t>List</a:t>
            </a:r>
            <a:r>
              <a:rPr lang="en-US" sz="1799" dirty="0"/>
              <a:t>--------------------------##</a:t>
            </a:r>
          </a:p>
          <a:p>
            <a:r>
              <a:rPr lang="en-US" sz="1799" dirty="0"/>
              <a:t>1. </a:t>
            </a:r>
            <a:r>
              <a:rPr lang="en-US" sz="2000" dirty="0"/>
              <a:t>Create a list x from the given two vector objects p and q :  p &lt;- c(2,7,8),q &lt;- c("A", "B", "C") </a:t>
            </a:r>
          </a:p>
          <a:p>
            <a:r>
              <a:rPr lang="en-US" sz="2000" dirty="0"/>
              <a:t>2. Find the value of x[2]</a:t>
            </a:r>
          </a:p>
          <a:p>
            <a:r>
              <a:rPr lang="en-US" sz="2000" dirty="0"/>
              <a:t>3. Let x &lt;- list(a=5:10, c="Hello", d="AA"), write an R statement to add a new item z = "</a:t>
            </a:r>
            <a:r>
              <a:rPr lang="en-US" sz="2000" dirty="0" err="1"/>
              <a:t>NewItem</a:t>
            </a:r>
            <a:r>
              <a:rPr lang="en-US" sz="2000" dirty="0"/>
              <a:t>" to the list x</a:t>
            </a:r>
          </a:p>
          <a:p>
            <a:endParaRPr lang="en-US" sz="1799" dirty="0"/>
          </a:p>
          <a:p>
            <a:r>
              <a:rPr lang="en-US" sz="1799" dirty="0"/>
              <a:t>##--------------- </a:t>
            </a:r>
            <a:r>
              <a:rPr lang="en-US" sz="1799" b="1" dirty="0"/>
              <a:t>Data Frame</a:t>
            </a:r>
            <a:r>
              <a:rPr lang="en-US" sz="1799" dirty="0"/>
              <a:t>-----------------##</a:t>
            </a:r>
          </a:p>
          <a:p>
            <a:r>
              <a:rPr lang="en-US" sz="1799" dirty="0"/>
              <a:t>1</a:t>
            </a:r>
            <a:r>
              <a:rPr lang="en-US" sz="2000" dirty="0"/>
              <a:t>. Create a simple data frame from 3 vectors. </a:t>
            </a:r>
          </a:p>
          <a:p>
            <a:r>
              <a:rPr lang="en-US" sz="2000" dirty="0"/>
              <a:t>2. Order the entire data frame by the first column.</a:t>
            </a:r>
          </a:p>
          <a:p>
            <a:r>
              <a:rPr lang="en-US" sz="2000" dirty="0"/>
              <a:t>3. Check what class of data is the (built-in data set) state. center and convert it to data frame.</a:t>
            </a:r>
          </a:p>
          <a:p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93413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7633-EFB1-4416-8011-1147D195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28078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</TotalTime>
  <Words>207</Words>
  <Application>Microsoft Office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 N</dc:creator>
  <cp:lastModifiedBy>Nithyalakshmi S</cp:lastModifiedBy>
  <cp:revision>71</cp:revision>
  <dcterms:created xsi:type="dcterms:W3CDTF">2021-05-27T09:28:27Z</dcterms:created>
  <dcterms:modified xsi:type="dcterms:W3CDTF">2021-10-15T07:05:04Z</dcterms:modified>
</cp:coreProperties>
</file>