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3" r:id="rId13"/>
    <p:sldId id="274" r:id="rId14"/>
    <p:sldId id="261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  <p15:guide id="4" orient="horz" pos="1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D23"/>
    <a:srgbClr val="FF7D25"/>
    <a:srgbClr val="FF6600"/>
    <a:srgbClr val="196600"/>
    <a:srgbClr val="C85C1A"/>
    <a:srgbClr val="F59603"/>
    <a:srgbClr val="FDB515"/>
    <a:srgbClr val="FDF8F4"/>
    <a:srgbClr val="807F7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32"/>
      </p:cViewPr>
      <p:guideLst>
        <p:guide orient="horz" pos="550"/>
        <p:guide pos="325"/>
        <p:guide orient="horz" pos="1003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lakshmi Muthukaruppan [UNext]" userId="08e769c1-5d74-4526-a698-892faf8cf5cd" providerId="ADAL" clId="{B1D5898D-CEB2-4DC9-A179-1C49B02FA380}"/>
    <pc:docChg chg="delSld">
      <pc:chgData name="Nithyalakshmi Muthukaruppan [UNext]" userId="08e769c1-5d74-4526-a698-892faf8cf5cd" providerId="ADAL" clId="{B1D5898D-CEB2-4DC9-A179-1C49B02FA380}" dt="2025-02-12T10:14:17.239" v="6" actId="47"/>
      <pc:docMkLst>
        <pc:docMk/>
      </pc:docMkLst>
      <pc:sldChg chg="del">
        <pc:chgData name="Nithyalakshmi Muthukaruppan [UNext]" userId="08e769c1-5d74-4526-a698-892faf8cf5cd" providerId="ADAL" clId="{B1D5898D-CEB2-4DC9-A179-1C49B02FA380}" dt="2025-02-12T10:06:08.309" v="0" actId="47"/>
        <pc:sldMkLst>
          <pc:docMk/>
          <pc:sldMk cId="948285218" sldId="262"/>
        </pc:sldMkLst>
      </pc:sldChg>
      <pc:sldChg chg="del">
        <pc:chgData name="Nithyalakshmi Muthukaruppan [UNext]" userId="08e769c1-5d74-4526-a698-892faf8cf5cd" providerId="ADAL" clId="{B1D5898D-CEB2-4DC9-A179-1C49B02FA380}" dt="2025-02-12T10:14:08.466" v="3" actId="47"/>
        <pc:sldMkLst>
          <pc:docMk/>
          <pc:sldMk cId="431551111" sldId="270"/>
        </pc:sldMkLst>
      </pc:sldChg>
      <pc:sldChg chg="del">
        <pc:chgData name="Nithyalakshmi Muthukaruppan [UNext]" userId="08e769c1-5d74-4526-a698-892faf8cf5cd" providerId="ADAL" clId="{B1D5898D-CEB2-4DC9-A179-1C49B02FA380}" dt="2025-02-12T10:14:10.497" v="4" actId="47"/>
        <pc:sldMkLst>
          <pc:docMk/>
          <pc:sldMk cId="4218981366" sldId="271"/>
        </pc:sldMkLst>
      </pc:sldChg>
      <pc:sldChg chg="del">
        <pc:chgData name="Nithyalakshmi Muthukaruppan [UNext]" userId="08e769c1-5d74-4526-a698-892faf8cf5cd" providerId="ADAL" clId="{B1D5898D-CEB2-4DC9-A179-1C49B02FA380}" dt="2025-02-12T10:14:00.186" v="1" actId="47"/>
        <pc:sldMkLst>
          <pc:docMk/>
          <pc:sldMk cId="3127211892" sldId="275"/>
        </pc:sldMkLst>
      </pc:sldChg>
      <pc:sldChg chg="del">
        <pc:chgData name="Nithyalakshmi Muthukaruppan [UNext]" userId="08e769c1-5d74-4526-a698-892faf8cf5cd" providerId="ADAL" clId="{B1D5898D-CEB2-4DC9-A179-1C49B02FA380}" dt="2025-02-12T10:14:02.650" v="2" actId="47"/>
        <pc:sldMkLst>
          <pc:docMk/>
          <pc:sldMk cId="2103385077" sldId="276"/>
        </pc:sldMkLst>
      </pc:sldChg>
      <pc:sldChg chg="del">
        <pc:chgData name="Nithyalakshmi Muthukaruppan [UNext]" userId="08e769c1-5d74-4526-a698-892faf8cf5cd" providerId="ADAL" clId="{B1D5898D-CEB2-4DC9-A179-1C49B02FA380}" dt="2025-02-12T10:14:15.211" v="5" actId="47"/>
        <pc:sldMkLst>
          <pc:docMk/>
          <pc:sldMk cId="3723856574" sldId="277"/>
        </pc:sldMkLst>
      </pc:sldChg>
      <pc:sldChg chg="del">
        <pc:chgData name="Nithyalakshmi Muthukaruppan [UNext]" userId="08e769c1-5d74-4526-a698-892faf8cf5cd" providerId="ADAL" clId="{B1D5898D-CEB2-4DC9-A179-1C49B02FA380}" dt="2025-02-12T10:14:17.239" v="6" actId="47"/>
        <pc:sldMkLst>
          <pc:docMk/>
          <pc:sldMk cId="4010811963" sldId="278"/>
        </pc:sldMkLst>
      </pc:sldChg>
    </pc:docChg>
  </pc:docChgLst>
  <pc:docChgLst>
    <pc:chgData name="Bhagyashree Chandraiah [UNext]" userId="e22be92b-1258-42f5-bf07-16628b670ac1" providerId="ADAL" clId="{823F0E89-D702-4D66-876C-DB25E475817D}"/>
    <pc:docChg chg="delSld">
      <pc:chgData name="Bhagyashree Chandraiah [UNext]" userId="e22be92b-1258-42f5-bf07-16628b670ac1" providerId="ADAL" clId="{823F0E89-D702-4D66-876C-DB25E475817D}" dt="2024-02-08T06:01:55.691" v="0" actId="47"/>
      <pc:docMkLst>
        <pc:docMk/>
      </pc:docMkLst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314645923" sldId="26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221835991" sldId="35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733014752" sldId="35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75377414" sldId="35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566528276" sldId="35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15850" sldId="357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362367583" sldId="35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008334463" sldId="35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118085847" sldId="36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1992156" sldId="36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370337303" sldId="36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01967634" sldId="36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565280091" sldId="36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827630582" sldId="36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243109761" sldId="36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5991137" sldId="36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938997706" sldId="36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628616428" sldId="37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301904681" sldId="37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645229075" sldId="37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916065808" sldId="37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178286580" sldId="37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116347009" sldId="37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770468223" sldId="37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65094334" sldId="377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24518198" sldId="37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784945246" sldId="37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135668058" sldId="38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741683602" sldId="38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07211695" sldId="38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001283792" sldId="38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702414482" sldId="38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685715229" sldId="38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70934523" sldId="38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903724609" sldId="387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543789317" sldId="38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586698371" sldId="38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79488948" sldId="39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947636475" sldId="39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606990206" sldId="39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054910239" sldId="39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27841231" sldId="39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948414159" sldId="39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849372829" sldId="396"/>
        </pc:sldMkLst>
      </pc:sldChg>
    </pc:docChg>
  </pc:docChgLst>
  <pc:docChgLst>
    <pc:chgData name="Manoj Kumar [UNext]" userId="S::manoj.kumar@u-next.com::182afb22-9b3d-4503-81c9-49c2fb567a1e" providerId="AD" clId="Web-{CE942E35-333B-67A8-1FD0-E26B0D4C8167}"/>
    <pc:docChg chg="addSld delSld modSld">
      <pc:chgData name="Manoj Kumar [UNext]" userId="S::manoj.kumar@u-next.com::182afb22-9b3d-4503-81c9-49c2fb567a1e" providerId="AD" clId="Web-{CE942E35-333B-67A8-1FD0-E26B0D4C8167}" dt="2024-03-26T11:47:00.676" v="743" actId="1076"/>
      <pc:docMkLst>
        <pc:docMk/>
      </pc:docMkLst>
      <pc:sldChg chg="addSp delSp modSp">
        <pc:chgData name="Manoj Kumar [UNext]" userId="S::manoj.kumar@u-next.com::182afb22-9b3d-4503-81c9-49c2fb567a1e" providerId="AD" clId="Web-{CE942E35-333B-67A8-1FD0-E26B0D4C8167}" dt="2024-03-26T11:36:48.339" v="437"/>
        <pc:sldMkLst>
          <pc:docMk/>
          <pc:sldMk cId="1839804600" sldId="265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09.048" v="37"/>
        <pc:sldMkLst>
          <pc:docMk/>
          <pc:sldMk cId="1676621370" sldId="267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6:36.495" v="399"/>
        <pc:sldMkLst>
          <pc:docMk/>
          <pc:sldMk cId="2049984772" sldId="267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09.704" v="38"/>
        <pc:sldMkLst>
          <pc:docMk/>
          <pc:sldMk cId="463077384" sldId="268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26:00.188" v="109"/>
        <pc:sldMkLst>
          <pc:docMk/>
          <pc:sldMk cId="939431344" sldId="268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6:11.385" v="334" actId="1076"/>
        <pc:sldMkLst>
          <pc:docMk/>
          <pc:sldMk cId="1407314712" sldId="269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0.157" v="39"/>
        <pc:sldMkLst>
          <pc:docMk/>
          <pc:sldMk cId="2976591073" sldId="269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46:23.082" v="685" actId="1076"/>
        <pc:sldMkLst>
          <pc:docMk/>
          <pc:sldMk cId="431551111" sldId="270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0.767" v="40"/>
        <pc:sldMkLst>
          <pc:docMk/>
          <pc:sldMk cId="1407294199" sldId="270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1.220" v="41"/>
        <pc:sldMkLst>
          <pc:docMk/>
          <pc:sldMk cId="1732740244" sldId="271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45:59.457" v="680" actId="1076"/>
        <pc:sldMkLst>
          <pc:docMk/>
          <pc:sldMk cId="4218981366" sldId="271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1.642" v="42"/>
        <pc:sldMkLst>
          <pc:docMk/>
          <pc:sldMk cId="1098411188" sldId="272"/>
        </pc:sldMkLst>
      </pc:sldChg>
      <pc:sldChg chg="add del replId">
        <pc:chgData name="Manoj Kumar [UNext]" userId="S::manoj.kumar@u-next.com::182afb22-9b3d-4503-81c9-49c2fb567a1e" providerId="AD" clId="Web-{CE942E35-333B-67A8-1FD0-E26B0D4C8167}" dt="2024-03-26T11:10:58.362" v="61"/>
        <pc:sldMkLst>
          <pc:docMk/>
          <pc:sldMk cId="2521785439" sldId="272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2.314" v="43"/>
        <pc:sldMkLst>
          <pc:docMk/>
          <pc:sldMk cId="1738788440" sldId="273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7:02.558" v="451" actId="1076"/>
        <pc:sldMkLst>
          <pc:docMk/>
          <pc:sldMk cId="1801388399" sldId="273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3.595" v="44"/>
        <pc:sldMkLst>
          <pc:docMk/>
          <pc:sldMk cId="3598346049" sldId="274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5:48.104" v="265" actId="1076"/>
        <pc:sldMkLst>
          <pc:docMk/>
          <pc:sldMk cId="3723999268" sldId="274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4.673" v="45"/>
        <pc:sldMkLst>
          <pc:docMk/>
          <pc:sldMk cId="2924388742" sldId="275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28:16.534" v="137" actId="1076"/>
        <pc:sldMkLst>
          <pc:docMk/>
          <pc:sldMk cId="3127211892" sldId="275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8:17.418" v="514" actId="1076"/>
        <pc:sldMkLst>
          <pc:docMk/>
          <pc:sldMk cId="2103385077" sldId="276"/>
        </pc:sldMkLst>
      </pc:sldChg>
      <pc:sldChg chg="addSp modSp add replId">
        <pc:chgData name="Manoj Kumar [UNext]" userId="S::manoj.kumar@u-next.com::182afb22-9b3d-4503-81c9-49c2fb567a1e" providerId="AD" clId="Web-{CE942E35-333B-67A8-1FD0-E26B0D4C8167}" dt="2024-03-26T11:45:38.284" v="666" actId="1076"/>
        <pc:sldMkLst>
          <pc:docMk/>
          <pc:sldMk cId="3723856574" sldId="277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47:00.676" v="743" actId="1076"/>
        <pc:sldMkLst>
          <pc:docMk/>
          <pc:sldMk cId="4010811963" sldId="278"/>
        </pc:sldMkLst>
      </pc:sldChg>
    </pc:docChg>
  </pc:docChgLst>
  <pc:docChgLst>
    <pc:chgData name="Bhagyashree Chandraiah [UNext]" userId="e22be92b-1258-42f5-bf07-16628b670ac1" providerId="ADAL" clId="{1E43D1AB-7EDC-419E-B5E3-E0C90C610924}"/>
    <pc:docChg chg="undo custSel addSld delSld modSld sldOrd">
      <pc:chgData name="Bhagyashree Chandraiah [UNext]" userId="e22be92b-1258-42f5-bf07-16628b670ac1" providerId="ADAL" clId="{1E43D1AB-7EDC-419E-B5E3-E0C90C610924}" dt="2024-03-26T12:24:58.713" v="313" actId="14100"/>
      <pc:docMkLst>
        <pc:docMk/>
      </pc:docMkLst>
      <pc:sldChg chg="modSp mod">
        <pc:chgData name="Bhagyashree Chandraiah [UNext]" userId="e22be92b-1258-42f5-bf07-16628b670ac1" providerId="ADAL" clId="{1E43D1AB-7EDC-419E-B5E3-E0C90C610924}" dt="2024-03-26T12:24:58.713" v="313" actId="14100"/>
        <pc:sldMkLst>
          <pc:docMk/>
          <pc:sldMk cId="948285218" sldId="262"/>
        </pc:sldMkLst>
      </pc:sldChg>
      <pc:sldChg chg="addSp delSp modSp add mod delAnim modAnim">
        <pc:chgData name="Bhagyashree Chandraiah [UNext]" userId="e22be92b-1258-42f5-bf07-16628b670ac1" providerId="ADAL" clId="{1E43D1AB-7EDC-419E-B5E3-E0C90C610924}" dt="2024-03-26T12:24:28.033" v="309" actId="20577"/>
        <pc:sldMkLst>
          <pc:docMk/>
          <pc:sldMk cId="3883499899" sldId="264"/>
        </pc:sldMkLst>
      </pc:sldChg>
      <pc:sldChg chg="addSp delSp modSp add mod ord delAnim">
        <pc:chgData name="Bhagyashree Chandraiah [UNext]" userId="e22be92b-1258-42f5-bf07-16628b670ac1" providerId="ADAL" clId="{1E43D1AB-7EDC-419E-B5E3-E0C90C610924}" dt="2024-03-26T12:23:39.178" v="296" actId="1076"/>
        <pc:sldMkLst>
          <pc:docMk/>
          <pc:sldMk cId="1839804600" sldId="265"/>
        </pc:sldMkLst>
      </pc:sldChg>
      <pc:sldChg chg="addSp delSp modSp add mod delAnim">
        <pc:chgData name="Bhagyashree Chandraiah [UNext]" userId="e22be92b-1258-42f5-bf07-16628b670ac1" providerId="ADAL" clId="{1E43D1AB-7EDC-419E-B5E3-E0C90C610924}" dt="2024-03-26T12:23:45.003" v="297" actId="1076"/>
        <pc:sldMkLst>
          <pc:docMk/>
          <pc:sldMk cId="225156844" sldId="266"/>
        </pc:sldMkLst>
      </pc:sldChg>
      <pc:sldChg chg="add">
        <pc:chgData name="Bhagyashree Chandraiah [UNext]" userId="e22be92b-1258-42f5-bf07-16628b670ac1" providerId="ADAL" clId="{1E43D1AB-7EDC-419E-B5E3-E0C90C610924}" dt="2024-03-26T07:49:11.813" v="162"/>
        <pc:sldMkLst>
          <pc:docMk/>
          <pc:sldMk cId="1676621370" sldId="267"/>
        </pc:sldMkLst>
      </pc:sldChg>
      <pc:sldChg chg="modSp mod">
        <pc:chgData name="Bhagyashree Chandraiah [UNext]" userId="e22be92b-1258-42f5-bf07-16628b670ac1" providerId="ADAL" clId="{1E43D1AB-7EDC-419E-B5E3-E0C90C610924}" dt="2024-03-26T12:22:51.704" v="289" actId="1076"/>
        <pc:sldMkLst>
          <pc:docMk/>
          <pc:sldMk cId="2049984772" sldId="267"/>
        </pc:sldMkLst>
      </pc:sldChg>
      <pc:sldChg chg="add">
        <pc:chgData name="Bhagyashree Chandraiah [UNext]" userId="e22be92b-1258-42f5-bf07-16628b670ac1" providerId="ADAL" clId="{1E43D1AB-7EDC-419E-B5E3-E0C90C610924}" dt="2024-03-26T07:49:12.148" v="163"/>
        <pc:sldMkLst>
          <pc:docMk/>
          <pc:sldMk cId="463077384" sldId="268"/>
        </pc:sldMkLst>
      </pc:sldChg>
      <pc:sldChg chg="modSp mod">
        <pc:chgData name="Bhagyashree Chandraiah [UNext]" userId="e22be92b-1258-42f5-bf07-16628b670ac1" providerId="ADAL" clId="{1E43D1AB-7EDC-419E-B5E3-E0C90C610924}" dt="2024-03-26T12:22:34.277" v="285" actId="255"/>
        <pc:sldMkLst>
          <pc:docMk/>
          <pc:sldMk cId="939431344" sldId="268"/>
        </pc:sldMkLst>
      </pc:sldChg>
      <pc:sldChg chg="modSp mod">
        <pc:chgData name="Bhagyashree Chandraiah [UNext]" userId="e22be92b-1258-42f5-bf07-16628b670ac1" providerId="ADAL" clId="{1E43D1AB-7EDC-419E-B5E3-E0C90C610924}" dt="2024-03-26T12:22:04.779" v="279" actId="14734"/>
        <pc:sldMkLst>
          <pc:docMk/>
          <pc:sldMk cId="1407314712" sldId="26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07905261" sldId="269"/>
        </pc:sldMkLst>
      </pc:sldChg>
      <pc:sldChg chg="add">
        <pc:chgData name="Bhagyashree Chandraiah [UNext]" userId="e22be92b-1258-42f5-bf07-16628b670ac1" providerId="ADAL" clId="{1E43D1AB-7EDC-419E-B5E3-E0C90C610924}" dt="2024-03-26T07:49:12.396" v="164"/>
        <pc:sldMkLst>
          <pc:docMk/>
          <pc:sldMk cId="2976591073" sldId="269"/>
        </pc:sldMkLst>
      </pc:sldChg>
      <pc:sldChg chg="modSp mod">
        <pc:chgData name="Bhagyashree Chandraiah [UNext]" userId="e22be92b-1258-42f5-bf07-16628b670ac1" providerId="ADAL" clId="{1E43D1AB-7EDC-419E-B5E3-E0C90C610924}" dt="2024-03-26T12:19:17.645" v="253" actId="14100"/>
        <pc:sldMkLst>
          <pc:docMk/>
          <pc:sldMk cId="431551111" sldId="270"/>
        </pc:sldMkLst>
      </pc:sldChg>
      <pc:sldChg chg="add">
        <pc:chgData name="Bhagyashree Chandraiah [UNext]" userId="e22be92b-1258-42f5-bf07-16628b670ac1" providerId="ADAL" clId="{1E43D1AB-7EDC-419E-B5E3-E0C90C610924}" dt="2024-03-26T07:49:12.772" v="165"/>
        <pc:sldMkLst>
          <pc:docMk/>
          <pc:sldMk cId="1407294199" sldId="270"/>
        </pc:sldMkLst>
      </pc:sldChg>
      <pc:sldChg chg="add">
        <pc:chgData name="Bhagyashree Chandraiah [UNext]" userId="e22be92b-1258-42f5-bf07-16628b670ac1" providerId="ADAL" clId="{1E43D1AB-7EDC-419E-B5E3-E0C90C610924}" dt="2024-03-26T07:49:13.011" v="166"/>
        <pc:sldMkLst>
          <pc:docMk/>
          <pc:sldMk cId="1732740244" sldId="271"/>
        </pc:sldMkLst>
      </pc:sldChg>
      <pc:sldChg chg="del">
        <pc:chgData name="Bhagyashree Chandraiah [UNext]" userId="e22be92b-1258-42f5-bf07-16628b670ac1" providerId="ADAL" clId="{1E43D1AB-7EDC-419E-B5E3-E0C90C610924}" dt="2024-03-26T07:36:18.401" v="0" actId="47"/>
        <pc:sldMkLst>
          <pc:docMk/>
          <pc:sldMk cId="2837036890" sldId="271"/>
        </pc:sldMkLst>
      </pc:sldChg>
      <pc:sldChg chg="modSp mod">
        <pc:chgData name="Bhagyashree Chandraiah [UNext]" userId="e22be92b-1258-42f5-bf07-16628b670ac1" providerId="ADAL" clId="{1E43D1AB-7EDC-419E-B5E3-E0C90C610924}" dt="2024-03-26T12:19:46.435" v="257" actId="1076"/>
        <pc:sldMkLst>
          <pc:docMk/>
          <pc:sldMk cId="4218981366" sldId="27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59698396" sldId="272"/>
        </pc:sldMkLst>
      </pc:sldChg>
      <pc:sldChg chg="add">
        <pc:chgData name="Bhagyashree Chandraiah [UNext]" userId="e22be92b-1258-42f5-bf07-16628b670ac1" providerId="ADAL" clId="{1E43D1AB-7EDC-419E-B5E3-E0C90C610924}" dt="2024-03-26T07:49:13.200" v="167"/>
        <pc:sldMkLst>
          <pc:docMk/>
          <pc:sldMk cId="1098411188" sldId="27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42852627" sldId="273"/>
        </pc:sldMkLst>
      </pc:sldChg>
      <pc:sldChg chg="add">
        <pc:chgData name="Bhagyashree Chandraiah [UNext]" userId="e22be92b-1258-42f5-bf07-16628b670ac1" providerId="ADAL" clId="{1E43D1AB-7EDC-419E-B5E3-E0C90C610924}" dt="2024-03-26T07:49:13.404" v="168"/>
        <pc:sldMkLst>
          <pc:docMk/>
          <pc:sldMk cId="1738788440" sldId="273"/>
        </pc:sldMkLst>
      </pc:sldChg>
      <pc:sldChg chg="modSp mod">
        <pc:chgData name="Bhagyashree Chandraiah [UNext]" userId="e22be92b-1258-42f5-bf07-16628b670ac1" providerId="ADAL" clId="{1E43D1AB-7EDC-419E-B5E3-E0C90C610924}" dt="2024-03-26T12:18:12.381" v="238" actId="255"/>
        <pc:sldMkLst>
          <pc:docMk/>
          <pc:sldMk cId="1801388399" sldId="27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2472438" sldId="274"/>
        </pc:sldMkLst>
      </pc:sldChg>
      <pc:sldChg chg="add">
        <pc:chgData name="Bhagyashree Chandraiah [UNext]" userId="e22be92b-1258-42f5-bf07-16628b670ac1" providerId="ADAL" clId="{1E43D1AB-7EDC-419E-B5E3-E0C90C610924}" dt="2024-03-26T07:49:13.625" v="169"/>
        <pc:sldMkLst>
          <pc:docMk/>
          <pc:sldMk cId="3598346049" sldId="274"/>
        </pc:sldMkLst>
      </pc:sldChg>
      <pc:sldChg chg="modSp mod">
        <pc:chgData name="Bhagyashree Chandraiah [UNext]" userId="e22be92b-1258-42f5-bf07-16628b670ac1" providerId="ADAL" clId="{1E43D1AB-7EDC-419E-B5E3-E0C90C610924}" dt="2024-03-26T12:21:31.034" v="274" actId="14100"/>
        <pc:sldMkLst>
          <pc:docMk/>
          <pc:sldMk cId="3723999268" sldId="27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203750637" sldId="275"/>
        </pc:sldMkLst>
      </pc:sldChg>
      <pc:sldChg chg="add">
        <pc:chgData name="Bhagyashree Chandraiah [UNext]" userId="e22be92b-1258-42f5-bf07-16628b670ac1" providerId="ADAL" clId="{1E43D1AB-7EDC-419E-B5E3-E0C90C610924}" dt="2024-03-26T07:49:13.847" v="170"/>
        <pc:sldMkLst>
          <pc:docMk/>
          <pc:sldMk cId="2924388742" sldId="275"/>
        </pc:sldMkLst>
      </pc:sldChg>
      <pc:sldChg chg="modSp mod">
        <pc:chgData name="Bhagyashree Chandraiah [UNext]" userId="e22be92b-1258-42f5-bf07-16628b670ac1" providerId="ADAL" clId="{1E43D1AB-7EDC-419E-B5E3-E0C90C610924}" dt="2024-03-26T12:18:41.513" v="243" actId="255"/>
        <pc:sldMkLst>
          <pc:docMk/>
          <pc:sldMk cId="3127211892" sldId="275"/>
        </pc:sldMkLst>
      </pc:sldChg>
      <pc:sldChg chg="modSp mod">
        <pc:chgData name="Bhagyashree Chandraiah [UNext]" userId="e22be92b-1258-42f5-bf07-16628b670ac1" providerId="ADAL" clId="{1E43D1AB-7EDC-419E-B5E3-E0C90C610924}" dt="2024-03-26T12:21:17.264" v="272" actId="14100"/>
        <pc:sldMkLst>
          <pc:docMk/>
          <pc:sldMk cId="2103385077" sldId="27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14810920" sldId="27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66196706" sldId="277"/>
        </pc:sldMkLst>
      </pc:sldChg>
      <pc:sldChg chg="modSp mod">
        <pc:chgData name="Bhagyashree Chandraiah [UNext]" userId="e22be92b-1258-42f5-bf07-16628b670ac1" providerId="ADAL" clId="{1E43D1AB-7EDC-419E-B5E3-E0C90C610924}" dt="2024-03-26T12:21:01.280" v="271" actId="14734"/>
        <pc:sldMkLst>
          <pc:docMk/>
          <pc:sldMk cId="3723856574" sldId="27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347853807" sldId="278"/>
        </pc:sldMkLst>
      </pc:sldChg>
      <pc:sldChg chg="modSp mod">
        <pc:chgData name="Bhagyashree Chandraiah [UNext]" userId="e22be92b-1258-42f5-bf07-16628b670ac1" providerId="ADAL" clId="{1E43D1AB-7EDC-419E-B5E3-E0C90C610924}" dt="2024-03-26T12:20:47.824" v="270" actId="14100"/>
        <pc:sldMkLst>
          <pc:docMk/>
          <pc:sldMk cId="4010811963" sldId="27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38937914" sldId="27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237705523" sldId="28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538377138" sldId="28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509686572" sldId="28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19329216" sldId="28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703579606" sldId="28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373969680" sldId="28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75331383" sldId="28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740275724" sldId="28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884929" sldId="28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792270033" sldId="28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891050369" sldId="29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85429444" sldId="29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801857627" sldId="29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3435911" sldId="29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9738560" sldId="29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723114342" sldId="29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301042029" sldId="29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409633405" sldId="29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597877589" sldId="29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637854561" sldId="29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6111656" sldId="30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919694976" sldId="30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971386778" sldId="30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642861231" sldId="30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97843644" sldId="30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29289612" sldId="30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8379390" sldId="30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768611131" sldId="30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10347778" sldId="30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05238793" sldId="30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87409069" sldId="31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345413555" sldId="31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715359159" sldId="31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848882462" sldId="31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146423276" sldId="31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37361155" sldId="31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268657800" sldId="31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2045504" sldId="31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906327554" sldId="31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60339501" sldId="31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312328153" sldId="32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58950247" sldId="32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92589977" sldId="32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441565806" sldId="32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653680452" sldId="32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440276239" sldId="32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668894400" sldId="32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31741471" sldId="32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44253112" sldId="32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93104986" sldId="32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187144850" sldId="33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70635564" sldId="33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03559343" sldId="33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683938528" sldId="33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02726820" sldId="33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66678289" sldId="33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123568117" sldId="33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75400529" sldId="33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63066013" sldId="33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094466386" sldId="33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79507264" sldId="34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701489928" sldId="34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488232413" sldId="34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944865139" sldId="34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900391750" sldId="34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65783028" sldId="34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953595060" sldId="34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590892" sldId="34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42846645" sldId="34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051402985" sldId="34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158402140" sldId="35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36902026" sldId="35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758268330" sldId="35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860574576" sldId="3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37210D-7A52-4E12-35B2-F24516DBA9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F82B7-593B-4B43-A114-6C8A82F5B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AD8B-F376-4B86-A3FB-A8BF3B50920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990-DFC8-303A-1EE1-A671A3A653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2109F-B370-6501-C0B3-F05206000E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0ECA-85B7-47F9-8FC1-F9C71E7FC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43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458F-2FD2-4E32-9D58-4974E5AA948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E26A-4DFD-46A5-B129-89E33656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2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7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5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3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6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9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E26A-4DFD-46A5-B129-89E336566B7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3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6.png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;p12">
            <a:extLst>
              <a:ext uri="{FF2B5EF4-FFF2-40B4-BE49-F238E27FC236}">
                <a16:creationId xmlns:a16="http://schemas.microsoft.com/office/drawing/2014/main" id="{1FB2480B-2E0B-F64D-1019-2F76D29E948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;p12">
            <a:extLst>
              <a:ext uri="{FF2B5EF4-FFF2-40B4-BE49-F238E27FC236}">
                <a16:creationId xmlns:a16="http://schemas.microsoft.com/office/drawing/2014/main" id="{30F817B3-1219-4B3E-9E72-85633BFD2F9C}"/>
              </a:ext>
            </a:extLst>
          </p:cNvPr>
          <p:cNvSpPr/>
          <p:nvPr userDrawn="1"/>
        </p:nvSpPr>
        <p:spPr>
          <a:xfrm>
            <a:off x="0" y="0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E5C65-A6A4-4D7E-A8A9-35240D7FED8F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989CBB-765E-4EAC-B063-AAB580803574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812B5A-2D38-475B-B1B8-8F6D2CA4576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192A50-18F6-4EEA-83B2-069939C6BC6F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6DEC96-2CE8-4723-9F39-019A25A779C8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3A7BBF4B-2537-4278-B22E-18CC8D4C20D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8E5ADF0D-35A5-413E-861E-1A24EE30F0C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86DCEB9-8159-47E0-A9A0-462BB20B41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034A5E9-75E7-49E4-9BFA-39C41C1F6815}"/>
              </a:ext>
            </a:extLst>
          </p:cNvPr>
          <p:cNvGrpSpPr/>
          <p:nvPr userDrawn="1"/>
        </p:nvGrpSpPr>
        <p:grpSpPr>
          <a:xfrm>
            <a:off x="0" y="5922632"/>
            <a:ext cx="12586603" cy="1004640"/>
            <a:chOff x="0" y="5922632"/>
            <a:chExt cx="12586603" cy="1004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40EE48-6312-4506-A13E-61545C93DC92}"/>
                </a:ext>
              </a:extLst>
            </p:cNvPr>
            <p:cNvSpPr/>
            <p:nvPr userDrawn="1"/>
          </p:nvSpPr>
          <p:spPr>
            <a:xfrm>
              <a:off x="0" y="5922632"/>
              <a:ext cx="12192000" cy="100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B97EB12-083E-423D-849F-43AF5FD3B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7753" y="6233093"/>
              <a:ext cx="277586" cy="304023"/>
            </a:xfrm>
            <a:prstGeom prst="rect">
              <a:avLst/>
            </a:prstGeom>
          </p:spPr>
        </p:pic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id="{5DD5ABD9-1251-4B35-A5D3-DABABEE1276D}"/>
                </a:ext>
              </a:extLst>
            </p:cNvPr>
            <p:cNvSpPr txBox="1">
              <a:spLocks/>
            </p:cNvSpPr>
            <p:nvPr/>
          </p:nvSpPr>
          <p:spPr>
            <a:xfrm>
              <a:off x="9554931" y="6226695"/>
              <a:ext cx="3031672" cy="39669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info@jigsawacademy.com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4C4CF89-1D39-4EB9-9830-F4167D636C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6736" y="6260749"/>
              <a:ext cx="277586" cy="277586"/>
            </a:xfrm>
            <a:prstGeom prst="rect">
              <a:avLst/>
            </a:prstGeom>
          </p:spPr>
        </p:pic>
        <p:sp>
          <p:nvSpPr>
            <p:cNvPr id="27" name="Text Placeholder 2">
              <a:extLst>
                <a:ext uri="{FF2B5EF4-FFF2-40B4-BE49-F238E27FC236}">
                  <a16:creationId xmlns:a16="http://schemas.microsoft.com/office/drawing/2014/main" id="{E859ACFF-C003-497E-BA71-996C2E93AF1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62152" y="6233093"/>
              <a:ext cx="1670950" cy="396697"/>
            </a:xfrm>
            <a:prstGeom prst="rect">
              <a:avLst/>
            </a:prstGeom>
            <a:noFill/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+91 90192 17000 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6DC966-6BFF-4BBF-9A91-36ACCD5EC82C}"/>
                </a:ext>
              </a:extLst>
            </p:cNvPr>
            <p:cNvSpPr/>
            <p:nvPr userDrawn="1"/>
          </p:nvSpPr>
          <p:spPr>
            <a:xfrm>
              <a:off x="196588" y="6255675"/>
              <a:ext cx="66763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No.308, 3rd Floor, 100ft Main Road, Indiranagar, Bangalore - 560038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708C47-B1B6-4E9A-887B-00EF3184B7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61662" y="6255675"/>
              <a:ext cx="0" cy="281441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oogle Shape;24;p14">
            <a:extLst>
              <a:ext uri="{FF2B5EF4-FFF2-40B4-BE49-F238E27FC236}">
                <a16:creationId xmlns:a16="http://schemas.microsoft.com/office/drawing/2014/main" id="{6756903A-37F9-D511-7FFB-570F7F6422BA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;p14">
            <a:extLst>
              <a:ext uri="{FF2B5EF4-FFF2-40B4-BE49-F238E27FC236}">
                <a16:creationId xmlns:a16="http://schemas.microsoft.com/office/drawing/2014/main" id="{DE1FDA36-108A-766A-1175-D67508E19F51}"/>
              </a:ext>
            </a:extLst>
          </p:cNvPr>
          <p:cNvSpPr txBox="1"/>
          <p:nvPr userDrawn="1"/>
        </p:nvSpPr>
        <p:spPr>
          <a:xfrm>
            <a:off x="4484662" y="3075057"/>
            <a:ext cx="32226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29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8" name="Google Shape;19;p13">
            <a:extLst>
              <a:ext uri="{FF2B5EF4-FFF2-40B4-BE49-F238E27FC236}">
                <a16:creationId xmlns:a16="http://schemas.microsoft.com/office/drawing/2014/main" id="{0507AE65-760E-767A-6C2B-4BDC4B59AB69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20;p13">
            <a:extLst>
              <a:ext uri="{FF2B5EF4-FFF2-40B4-BE49-F238E27FC236}">
                <a16:creationId xmlns:a16="http://schemas.microsoft.com/office/drawing/2014/main" id="{AA3C8CBE-4FA3-F98F-D45A-FDEC529C7B56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23D7C556-578D-4143-B19B-3221B4C9B0D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>
            <a:extLst>
              <a:ext uri="{FF2B5EF4-FFF2-40B4-BE49-F238E27FC236}">
                <a16:creationId xmlns:a16="http://schemas.microsoft.com/office/drawing/2014/main" id="{D3525830-62F5-6C25-068A-F5CEACDA9902}"/>
              </a:ext>
            </a:extLst>
          </p:cNvPr>
          <p:cNvSpPr txBox="1"/>
          <p:nvPr userDrawn="1"/>
        </p:nvSpPr>
        <p:spPr>
          <a:xfrm>
            <a:off x="3487387" y="271382"/>
            <a:ext cx="5217226" cy="34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Fundamentals &amp; SQL Basics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47;g12d6394f84a_0_49">
            <a:extLst>
              <a:ext uri="{FF2B5EF4-FFF2-40B4-BE49-F238E27FC236}">
                <a16:creationId xmlns:a16="http://schemas.microsoft.com/office/drawing/2014/main" id="{7EAA625E-9073-89F5-69BC-5F45C65F57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8;g12d6394f84a_0_49">
            <a:extLst>
              <a:ext uri="{FF2B5EF4-FFF2-40B4-BE49-F238E27FC236}">
                <a16:creationId xmlns:a16="http://schemas.microsoft.com/office/drawing/2014/main" id="{A4DF738C-26BF-852B-9B02-70053AE0E82F}"/>
              </a:ext>
            </a:extLst>
          </p:cNvPr>
          <p:cNvSpPr/>
          <p:nvPr userDrawn="1"/>
        </p:nvSpPr>
        <p:spPr>
          <a:xfrm>
            <a:off x="0" y="0"/>
            <a:ext cx="105663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8759699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9;p13">
            <a:extLst>
              <a:ext uri="{FF2B5EF4-FFF2-40B4-BE49-F238E27FC236}">
                <a16:creationId xmlns:a16="http://schemas.microsoft.com/office/drawing/2014/main" id="{96042571-AEE6-8E6C-D90D-B10DB243D0C4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20;p13">
            <a:extLst>
              <a:ext uri="{FF2B5EF4-FFF2-40B4-BE49-F238E27FC236}">
                <a16:creationId xmlns:a16="http://schemas.microsoft.com/office/drawing/2014/main" id="{37B9CA54-E58A-2F7E-C363-FF39C9B1AD96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2F49E137-E642-AA3B-68CC-397E4B55A3E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Google Shape;21;p13">
            <a:extLst>
              <a:ext uri="{FF2B5EF4-FFF2-40B4-BE49-F238E27FC236}">
                <a16:creationId xmlns:a16="http://schemas.microsoft.com/office/drawing/2014/main" id="{208D80B0-19DE-45CA-CCD3-8FB04676FD6C}"/>
              </a:ext>
            </a:extLst>
          </p:cNvPr>
          <p:cNvSpPr txBox="1"/>
          <p:nvPr userDrawn="1"/>
        </p:nvSpPr>
        <p:spPr>
          <a:xfrm>
            <a:off x="3487387" y="271382"/>
            <a:ext cx="5217226" cy="34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Fundamentals &amp; SQL Basics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BA0A46-F1AE-4CD1-AFB6-5D24CD9618B4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8D1BBD-9DBE-495C-9E85-28B1C69F9D8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0631B0-86EE-466A-9562-BC7EAE3F62E2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CC4189-7F80-4F09-B2BA-3015CEE5B436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9E353DA6-3C50-4EF5-97BF-1F59F8F5B5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312FA2AE-E015-4CE8-86AF-0C8A72FCF2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18C95A-CBF6-488B-8B18-ED5893521CD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0D097B-B6E0-4D03-A392-4F617E19DA42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6FB87B-A286-4E4E-A327-66B3627963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BAEF21-EF05-41E7-BCD3-26754FA79FDA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1F7E135-658B-4327-9F07-690E4353497C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E6A2ACEC-4723-420C-96DB-87BEB35B148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46BC42C9-BA53-424A-AEDD-B7CE754FBEB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BBE479-28CD-4273-910F-F479C68DDA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2" name="Google Shape;19;p13">
            <a:extLst>
              <a:ext uri="{FF2B5EF4-FFF2-40B4-BE49-F238E27FC236}">
                <a16:creationId xmlns:a16="http://schemas.microsoft.com/office/drawing/2014/main" id="{2EF16FC3-E81C-1913-5C69-A14D8313103F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0;p13">
            <a:extLst>
              <a:ext uri="{FF2B5EF4-FFF2-40B4-BE49-F238E27FC236}">
                <a16:creationId xmlns:a16="http://schemas.microsoft.com/office/drawing/2014/main" id="{CDFC5A5A-2461-1837-FFFE-B20178D28AC0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FECCFBB7-8AC4-A1C6-9137-74E49811B13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1;p13">
            <a:extLst>
              <a:ext uri="{FF2B5EF4-FFF2-40B4-BE49-F238E27FC236}">
                <a16:creationId xmlns:a16="http://schemas.microsoft.com/office/drawing/2014/main" id="{3F8BDA26-3EDB-4318-39EA-204169E4C137}"/>
              </a:ext>
            </a:extLst>
          </p:cNvPr>
          <p:cNvSpPr txBox="1"/>
          <p:nvPr userDrawn="1"/>
        </p:nvSpPr>
        <p:spPr>
          <a:xfrm>
            <a:off x="3487387" y="271382"/>
            <a:ext cx="5217226" cy="34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Fundamentals &amp; SQL Basics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973D124-A5E0-4759-9F37-B4C53B05A0C4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34B618-D678-4D20-9DF2-0CAE8F91F18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5E451E-9C02-4A4E-A371-5BB958A84242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AF9681-A4EC-45CF-9159-E3EF9CB61B54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C460989-0DFF-4AC1-B5FC-6531FD9FE39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D25480F6-9BF2-458C-AE3D-6C923C859F7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3B9D6B2-B538-4FBE-9A89-0EEF27B4B1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73EAC-8C64-4C93-AF46-3F1CBDD77C93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30DC3F-3BBB-4FD8-BECB-0908C0505D8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79C37-176F-4B48-8EC7-C517F5663EEB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7A8558-7D81-479E-AC3B-7303A9B84349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45698C46-E210-481C-A247-AE07F7BE492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7F8E0F99-77C8-487E-9950-C7A007E4A6E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F51BBEF-422D-4175-B8C0-90759A7D9C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2" r:id="rId3"/>
    <p:sldLayoutId id="2147483655" r:id="rId4"/>
    <p:sldLayoutId id="2147483650" r:id="rId5"/>
    <p:sldLayoutId id="2147483658" r:id="rId6"/>
    <p:sldLayoutId id="2147483651" r:id="rId7"/>
    <p:sldLayoutId id="2147483653" r:id="rId8"/>
    <p:sldLayoutId id="2147483654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hyperlink" Target="https://www.databasestar.com/sql-create-tab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A05AA109-B89A-B6BC-BCAC-A290CF689A03}"/>
              </a:ext>
            </a:extLst>
          </p:cNvPr>
          <p:cNvSpPr/>
          <p:nvPr/>
        </p:nvSpPr>
        <p:spPr>
          <a:xfrm>
            <a:off x="2050473" y="3344159"/>
            <a:ext cx="8091054" cy="95416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 Fundamentals &amp; SQL Basics</a:t>
            </a:r>
          </a:p>
        </p:txBody>
      </p:sp>
      <p:sp>
        <p:nvSpPr>
          <p:cNvPr id="6" name="Google Shape;107;p1">
            <a:extLst>
              <a:ext uri="{FF2B5EF4-FFF2-40B4-BE49-F238E27FC236}">
                <a16:creationId xmlns:a16="http://schemas.microsoft.com/office/drawing/2014/main" id="{D83DDF4E-A712-248D-2A19-A2D6FCEEBA97}"/>
              </a:ext>
            </a:extLst>
          </p:cNvPr>
          <p:cNvSpPr txBox="1"/>
          <p:nvPr/>
        </p:nvSpPr>
        <p:spPr>
          <a:xfrm>
            <a:off x="3530550" y="2492375"/>
            <a:ext cx="5130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4000" b="1">
                <a:solidFill>
                  <a:srgbClr val="F04D23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9E286F38-9E57-1BF7-C304-6ECEC0D8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594" y="5258396"/>
            <a:ext cx="1389356" cy="149860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ED9D6-05CF-E110-4449-9831780094E7}"/>
              </a:ext>
            </a:extLst>
          </p:cNvPr>
          <p:cNvSpPr/>
          <p:nvPr/>
        </p:nvSpPr>
        <p:spPr>
          <a:xfrm>
            <a:off x="3862916" y="931333"/>
            <a:ext cx="4741333" cy="5820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Date/Time Data Types Examples</a:t>
            </a:r>
            <a:endParaRPr 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6FC7D4-587F-EF6D-96AE-2A1A4CE5D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84071"/>
              </p:ext>
            </p:extLst>
          </p:nvPr>
        </p:nvGraphicFramePr>
        <p:xfrm>
          <a:off x="1280583" y="2031999"/>
          <a:ext cx="813556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3284">
                  <a:extLst>
                    <a:ext uri="{9D8B030D-6E8A-4147-A177-3AD203B41FA5}">
                      <a16:colId xmlns:a16="http://schemas.microsoft.com/office/drawing/2014/main" val="2773234558"/>
                    </a:ext>
                  </a:extLst>
                </a:gridCol>
                <a:gridCol w="5672276">
                  <a:extLst>
                    <a:ext uri="{9D8B030D-6E8A-4147-A177-3AD203B41FA5}">
                      <a16:colId xmlns:a16="http://schemas.microsoft.com/office/drawing/2014/main" val="3875491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GB" sz="2800" b="1">
                          <a:effectLst/>
                        </a:rPr>
                        <a:t>Data Type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800" b="1">
                          <a:effectLst/>
                        </a:rPr>
                        <a:t>Example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7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'2024-03-26'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9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TIMESTAMP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'2024-03-26 12:34:56.789'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8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INTERVAL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 dirty="0">
                          <a:effectLst/>
                        </a:rPr>
                        <a:t>'+10 00:00:00.000'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660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239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168A5-99E4-E59F-730E-5E3835A276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11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43E5-9D00-D22C-8E48-50E19D9F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790777"/>
            <a:ext cx="11113470" cy="713216"/>
          </a:xfrm>
        </p:spPr>
        <p:txBody>
          <a:bodyPr>
            <a:normAutofit/>
          </a:bodyPr>
          <a:lstStyle/>
          <a:p>
            <a:r>
              <a:rPr lang="en-IN" sz="3200" b="1"/>
              <a:t>SQL Introduction</a:t>
            </a:r>
            <a:endParaRPr lang="en-US" sz="3200" b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A98256-7789-D5C3-CD36-BF14DBD59F2B}"/>
              </a:ext>
            </a:extLst>
          </p:cNvPr>
          <p:cNvGrpSpPr/>
          <p:nvPr/>
        </p:nvGrpSpPr>
        <p:grpSpPr>
          <a:xfrm>
            <a:off x="1251136" y="2264399"/>
            <a:ext cx="4555898" cy="413658"/>
            <a:chOff x="1306697" y="1756404"/>
            <a:chExt cx="4555898" cy="4136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00F44E-5949-A9E5-E69D-211D586FB9E8}"/>
                </a:ext>
              </a:extLst>
            </p:cNvPr>
            <p:cNvSpPr/>
            <p:nvPr/>
          </p:nvSpPr>
          <p:spPr>
            <a:xfrm>
              <a:off x="1306697" y="1756404"/>
              <a:ext cx="4462875" cy="356260"/>
            </a:xfrm>
            <a:prstGeom prst="rect">
              <a:avLst/>
            </a:prstGeom>
            <a:solidFill>
              <a:srgbClr val="F04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68FF42-92AB-F607-EE5C-A31C6B178276}"/>
                </a:ext>
              </a:extLst>
            </p:cNvPr>
            <p:cNvSpPr/>
            <p:nvPr/>
          </p:nvSpPr>
          <p:spPr>
            <a:xfrm>
              <a:off x="1399720" y="1813802"/>
              <a:ext cx="4462875" cy="3562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4D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five types of SQL statements: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42B823B-3FCE-BCE0-39AD-625BD92C18FE}"/>
              </a:ext>
            </a:extLst>
          </p:cNvPr>
          <p:cNvSpPr/>
          <p:nvPr/>
        </p:nvSpPr>
        <p:spPr>
          <a:xfrm>
            <a:off x="1263010" y="2782955"/>
            <a:ext cx="5660304" cy="615685"/>
          </a:xfrm>
          <a:prstGeom prst="rect">
            <a:avLst/>
          </a:prstGeom>
          <a:solidFill>
            <a:schemeClr val="bg1"/>
          </a:solidFill>
          <a:ln>
            <a:solidFill>
              <a:srgbClr val="C85C1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Statements (SELECT)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DML – Data Manipulation Language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AA53C-DB9C-05BA-414E-45C5452306D1}"/>
              </a:ext>
            </a:extLst>
          </p:cNvPr>
          <p:cNvGrpSpPr/>
          <p:nvPr/>
        </p:nvGrpSpPr>
        <p:grpSpPr>
          <a:xfrm>
            <a:off x="1263010" y="3498493"/>
            <a:ext cx="5660302" cy="415636"/>
            <a:chOff x="1263010" y="3498493"/>
            <a:chExt cx="5660302" cy="4156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AD8AB3-E52D-6B5E-CF51-9EDF077E1216}"/>
                </a:ext>
              </a:extLst>
            </p:cNvPr>
            <p:cNvSpPr/>
            <p:nvPr/>
          </p:nvSpPr>
          <p:spPr>
            <a:xfrm>
              <a:off x="1399576" y="3498493"/>
              <a:ext cx="5523736" cy="415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r>
                <a:rPr lang="en-IN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(INSERT, UPDATE, DELETE, MERGE)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793089-5966-C526-E37D-3DF437C750A5}"/>
                </a:ext>
              </a:extLst>
            </p:cNvPr>
            <p:cNvSpPr/>
            <p:nvPr/>
          </p:nvSpPr>
          <p:spPr>
            <a:xfrm flipV="1">
              <a:off x="1263010" y="3569745"/>
              <a:ext cx="273132" cy="273132"/>
            </a:xfrm>
            <a:prstGeom prst="ellipse">
              <a:avLst/>
            </a:prstGeom>
            <a:solidFill>
              <a:srgbClr val="F04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AF905-6996-6496-2D6E-420EDC5F3BDE}"/>
              </a:ext>
            </a:extLst>
          </p:cNvPr>
          <p:cNvSpPr/>
          <p:nvPr/>
        </p:nvSpPr>
        <p:spPr>
          <a:xfrm>
            <a:off x="1263009" y="4004080"/>
            <a:ext cx="5660304" cy="329498"/>
          </a:xfrm>
          <a:prstGeom prst="rect">
            <a:avLst/>
          </a:prstGeom>
          <a:solidFill>
            <a:schemeClr val="bg1"/>
          </a:solidFill>
          <a:ln>
            <a:solidFill>
              <a:srgbClr val="C85C1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DDL – Data Definition Language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169176-45C8-F159-F530-0FDBA7B897BD}"/>
              </a:ext>
            </a:extLst>
          </p:cNvPr>
          <p:cNvGrpSpPr/>
          <p:nvPr/>
        </p:nvGrpSpPr>
        <p:grpSpPr>
          <a:xfrm>
            <a:off x="1263010" y="4427345"/>
            <a:ext cx="5660302" cy="499999"/>
            <a:chOff x="1263010" y="4427345"/>
            <a:chExt cx="5660302" cy="499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9A24BA-B813-D95A-70EA-8B77E8D35227}"/>
                </a:ext>
              </a:extLst>
            </p:cNvPr>
            <p:cNvSpPr/>
            <p:nvPr/>
          </p:nvSpPr>
          <p:spPr>
            <a:xfrm>
              <a:off x="1399575" y="4427345"/>
              <a:ext cx="5523737" cy="4999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r>
                <a:rPr lang="it-IT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(CREATE, ALTER, DROP, RENAME, TRUNCATE)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2A9239-232C-53C6-BEF8-1515AB56803B}"/>
                </a:ext>
              </a:extLst>
            </p:cNvPr>
            <p:cNvSpPr/>
            <p:nvPr/>
          </p:nvSpPr>
          <p:spPr>
            <a:xfrm flipV="1">
              <a:off x="1263010" y="4534223"/>
              <a:ext cx="273132" cy="273132"/>
            </a:xfrm>
            <a:prstGeom prst="ellipse">
              <a:avLst/>
            </a:prstGeom>
            <a:solidFill>
              <a:srgbClr val="F04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E2EF4A-F767-11CF-C757-60A9DB231290}"/>
              </a:ext>
            </a:extLst>
          </p:cNvPr>
          <p:cNvSpPr/>
          <p:nvPr/>
        </p:nvSpPr>
        <p:spPr>
          <a:xfrm>
            <a:off x="1263009" y="5009236"/>
            <a:ext cx="5660304" cy="329498"/>
          </a:xfrm>
          <a:prstGeom prst="rect">
            <a:avLst/>
          </a:prstGeom>
          <a:solidFill>
            <a:schemeClr val="bg1"/>
          </a:solidFill>
          <a:ln>
            <a:solidFill>
              <a:srgbClr val="C85C1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TCL – Transaction Control Language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A6CF-4D42-7723-495C-DBD07AE78C9F}"/>
              </a:ext>
            </a:extLst>
          </p:cNvPr>
          <p:cNvGrpSpPr/>
          <p:nvPr/>
        </p:nvGrpSpPr>
        <p:grpSpPr>
          <a:xfrm>
            <a:off x="1263009" y="5428685"/>
            <a:ext cx="5660302" cy="413063"/>
            <a:chOff x="1263009" y="5428685"/>
            <a:chExt cx="5660302" cy="4130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C7A9D8-BE17-70CE-52AC-124BF03BCA60}"/>
                </a:ext>
              </a:extLst>
            </p:cNvPr>
            <p:cNvSpPr/>
            <p:nvPr/>
          </p:nvSpPr>
          <p:spPr>
            <a:xfrm>
              <a:off x="1399574" y="5428685"/>
              <a:ext cx="5523737" cy="413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/>
              <a:r>
                <a:rPr lang="it-I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(COMMIT, ROLLBACK, SAVEPOINT)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B22F8D-0358-24BD-D920-9D0BA9AB640C}"/>
                </a:ext>
              </a:extLst>
            </p:cNvPr>
            <p:cNvSpPr/>
            <p:nvPr/>
          </p:nvSpPr>
          <p:spPr>
            <a:xfrm flipV="1">
              <a:off x="1263009" y="5511813"/>
              <a:ext cx="273132" cy="273132"/>
            </a:xfrm>
            <a:prstGeom prst="ellipse">
              <a:avLst/>
            </a:prstGeom>
            <a:solidFill>
              <a:srgbClr val="F04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C89D4-0562-36BB-D077-67D4C2E20BF2}"/>
              </a:ext>
            </a:extLst>
          </p:cNvPr>
          <p:cNvSpPr/>
          <p:nvPr/>
        </p:nvSpPr>
        <p:spPr>
          <a:xfrm>
            <a:off x="1263009" y="5922399"/>
            <a:ext cx="5660304" cy="453742"/>
          </a:xfrm>
          <a:prstGeom prst="rect">
            <a:avLst/>
          </a:prstGeom>
          <a:solidFill>
            <a:schemeClr val="bg1"/>
          </a:solidFill>
          <a:ln>
            <a:solidFill>
              <a:srgbClr val="C85C1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DCL – Data Control Language (GRANT, REVOKE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7D3C0-FE0F-965F-BF4F-F0DFF8A672A9}"/>
              </a:ext>
            </a:extLst>
          </p:cNvPr>
          <p:cNvGrpSpPr/>
          <p:nvPr/>
        </p:nvGrpSpPr>
        <p:grpSpPr>
          <a:xfrm>
            <a:off x="515938" y="1551183"/>
            <a:ext cx="11053510" cy="3048746"/>
            <a:chOff x="407988" y="1551183"/>
            <a:chExt cx="11161460" cy="30487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D0A1DA1-B8F0-577B-C2D3-A6E1D13DD2EF}"/>
                </a:ext>
              </a:extLst>
            </p:cNvPr>
            <p:cNvSpPr/>
            <p:nvPr/>
          </p:nvSpPr>
          <p:spPr>
            <a:xfrm>
              <a:off x="407988" y="1551183"/>
              <a:ext cx="11161460" cy="610126"/>
            </a:xfrm>
            <a:prstGeom prst="roundRect">
              <a:avLst>
                <a:gd name="adj" fmla="val 50000"/>
              </a:avLst>
            </a:prstGeom>
            <a:solidFill>
              <a:srgbClr val="FDF8F4"/>
            </a:solidFill>
            <a:ln w="38100">
              <a:solidFill>
                <a:srgbClr val="F59603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i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Structured Query Language (SQL) is the standard language designed to access relational databases. SQL should be pronounced as the letters S-Q-L</a:t>
              </a:r>
            </a:p>
          </p:txBody>
        </p:sp>
        <p:pic>
          <p:nvPicPr>
            <p:cNvPr id="12" name="Graphic 11" descr="Statistics outline">
              <a:extLst>
                <a:ext uri="{FF2B5EF4-FFF2-40B4-BE49-F238E27FC236}">
                  <a16:creationId xmlns:a16="http://schemas.microsoft.com/office/drawing/2014/main" id="{9E286F38-9E57-1BF7-C304-6ECEC0D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3236" y="3228329"/>
              <a:ext cx="1371600" cy="13716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964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7" grpId="0" animBg="1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7D3C0-FE0F-965F-BF4F-F0DFF8A672A9}"/>
              </a:ext>
            </a:extLst>
          </p:cNvPr>
          <p:cNvGrpSpPr/>
          <p:nvPr/>
        </p:nvGrpSpPr>
        <p:grpSpPr>
          <a:xfrm>
            <a:off x="469900" y="1104902"/>
            <a:ext cx="11351986" cy="5165269"/>
            <a:chOff x="407988" y="1551184"/>
            <a:chExt cx="11161460" cy="304874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D0A1DA1-B8F0-577B-C2D3-A6E1D13DD2EF}"/>
                </a:ext>
              </a:extLst>
            </p:cNvPr>
            <p:cNvSpPr/>
            <p:nvPr/>
          </p:nvSpPr>
          <p:spPr>
            <a:xfrm>
              <a:off x="407988" y="1551184"/>
              <a:ext cx="11161460" cy="799933"/>
            </a:xfrm>
            <a:prstGeom prst="roundRect">
              <a:avLst>
                <a:gd name="adj" fmla="val 50000"/>
              </a:avLst>
            </a:prstGeom>
            <a:solidFill>
              <a:srgbClr val="FDF8F4"/>
            </a:solidFill>
            <a:ln w="38100">
              <a:solidFill>
                <a:srgbClr val="F59603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Types- </a:t>
              </a:r>
              <a:r>
                <a:rPr lang="en-IN" sz="28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 you </a:t>
              </a:r>
              <a:r>
                <a:rPr lang="en-IN" sz="28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create a table</a:t>
              </a:r>
              <a:r>
                <a:rPr lang="en-IN" sz="28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you need to specify a data type for each column. Each data type has a certain storage format, range of valid values, and constraints</a:t>
              </a:r>
              <a:r>
                <a:rPr lang="en-US" sz="28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12" name="Graphic 11" descr="Statistics outline">
              <a:extLst>
                <a:ext uri="{FF2B5EF4-FFF2-40B4-BE49-F238E27FC236}">
                  <a16:creationId xmlns:a16="http://schemas.microsoft.com/office/drawing/2014/main" id="{9E286F38-9E57-1BF7-C304-6ECEC0D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13236" y="3228329"/>
              <a:ext cx="1371600" cy="1371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A0D228-A0EC-EF91-86D8-51CFB8D24C48}"/>
              </a:ext>
            </a:extLst>
          </p:cNvPr>
          <p:cNvSpPr txBox="1"/>
          <p:nvPr/>
        </p:nvSpPr>
        <p:spPr>
          <a:xfrm>
            <a:off x="101600" y="2138594"/>
            <a:ext cx="117202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 Data Types</a:t>
            </a:r>
          </a:p>
          <a:p>
            <a:endParaRPr lang="en-IN" b="1" dirty="0">
              <a:latin typeface="-apple-system"/>
            </a:endParaRPr>
          </a:p>
          <a:p>
            <a:endParaRPr lang="en-IN" sz="2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 data type stores strings that have a fixed length. This means that the value takes up the same number of bytes, regardless of the value it holds</a:t>
            </a:r>
          </a:p>
          <a:p>
            <a:endParaRPr lang="en-IN" b="1" dirty="0">
              <a:latin typeface="-apple-system"/>
            </a:endParaRPr>
          </a:p>
          <a:p>
            <a:endParaRPr lang="en-IN" b="1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4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A0D228-A0EC-EF91-86D8-51CFB8D24C48}"/>
              </a:ext>
            </a:extLst>
          </p:cNvPr>
          <p:cNvSpPr txBox="1"/>
          <p:nvPr/>
        </p:nvSpPr>
        <p:spPr>
          <a:xfrm>
            <a:off x="0" y="2495564"/>
            <a:ext cx="11544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>
              <a:latin typeface="-apple-system"/>
            </a:endParaRPr>
          </a:p>
          <a:p>
            <a:endParaRPr lang="en-IN" b="1">
              <a:latin typeface="-apple-system"/>
            </a:endParaRPr>
          </a:p>
          <a:p>
            <a:endParaRPr lang="en-IN" b="1" i="0">
              <a:effectLst/>
              <a:latin typeface="-apple-system"/>
            </a:endParaRPr>
          </a:p>
          <a:p>
            <a:endParaRPr lang="en-IN" b="1">
              <a:latin typeface="-apple-system"/>
            </a:endParaRPr>
          </a:p>
          <a:p>
            <a:endParaRPr lang="en-IN" b="1" i="0">
              <a:effectLst/>
              <a:latin typeface="-apple-system"/>
            </a:endParaRPr>
          </a:p>
          <a:p>
            <a:endParaRPr lang="en-IN" b="1">
              <a:latin typeface="-apple-system"/>
            </a:endParaRPr>
          </a:p>
          <a:p>
            <a:endParaRPr lang="en-IN" b="1" i="0">
              <a:effectLst/>
              <a:latin typeface="-apple-system"/>
            </a:endParaRPr>
          </a:p>
          <a:p>
            <a:endParaRPr lang="en-IN" b="1">
              <a:latin typeface="-apple-system"/>
            </a:endParaRPr>
          </a:p>
          <a:p>
            <a:endParaRPr lang="en-IN" b="1" i="0">
              <a:effectLst/>
              <a:latin typeface="-apple-system"/>
            </a:endParaRPr>
          </a:p>
          <a:p>
            <a:endParaRPr lang="en-IN" b="1">
              <a:latin typeface="-apple-system"/>
            </a:endParaRPr>
          </a:p>
          <a:p>
            <a:endParaRPr lang="en-IN" b="1" i="0">
              <a:effectLst/>
              <a:latin typeface="-apple-system"/>
            </a:endParaRPr>
          </a:p>
          <a:p>
            <a:endParaRPr lang="en-IN" b="1" i="0">
              <a:effectLst/>
              <a:latin typeface="-apple-system"/>
            </a:endParaRPr>
          </a:p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12F173-0A90-43EA-D303-C04D3100B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28317"/>
              </p:ext>
            </p:extLst>
          </p:nvPr>
        </p:nvGraphicFramePr>
        <p:xfrm>
          <a:off x="647699" y="1447800"/>
          <a:ext cx="10845800" cy="3238500"/>
        </p:xfrm>
        <a:graphic>
          <a:graphicData uri="http://schemas.openxmlformats.org/drawingml/2006/table">
            <a:tbl>
              <a:tblPr/>
              <a:tblGrid>
                <a:gridCol w="1528028">
                  <a:extLst>
                    <a:ext uri="{9D8B030D-6E8A-4147-A177-3AD203B41FA5}">
                      <a16:colId xmlns:a16="http://schemas.microsoft.com/office/drawing/2014/main" val="1333213845"/>
                    </a:ext>
                  </a:extLst>
                </a:gridCol>
                <a:gridCol w="2489726">
                  <a:extLst>
                    <a:ext uri="{9D8B030D-6E8A-4147-A177-3AD203B41FA5}">
                      <a16:colId xmlns:a16="http://schemas.microsoft.com/office/drawing/2014/main" val="2066156193"/>
                    </a:ext>
                  </a:extLst>
                </a:gridCol>
                <a:gridCol w="2585896">
                  <a:extLst>
                    <a:ext uri="{9D8B030D-6E8A-4147-A177-3AD203B41FA5}">
                      <a16:colId xmlns:a16="http://schemas.microsoft.com/office/drawing/2014/main" val="474029667"/>
                    </a:ext>
                  </a:extLst>
                </a:gridCol>
                <a:gridCol w="1720368">
                  <a:extLst>
                    <a:ext uri="{9D8B030D-6E8A-4147-A177-3AD203B41FA5}">
                      <a16:colId xmlns:a16="http://schemas.microsoft.com/office/drawing/2014/main" val="2287314082"/>
                    </a:ext>
                  </a:extLst>
                </a:gridCol>
                <a:gridCol w="2521782">
                  <a:extLst>
                    <a:ext uri="{9D8B030D-6E8A-4147-A177-3AD203B41FA5}">
                      <a16:colId xmlns:a16="http://schemas.microsoft.com/office/drawing/2014/main" val="3456935272"/>
                    </a:ext>
                  </a:extLst>
                </a:gridCol>
              </a:tblGrid>
              <a:tr h="386894"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Descriptn</a:t>
                      </a:r>
                      <a:endParaRPr lang="en-IN" sz="20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Size – Oracle 11g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Size – Oracle 12c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Size – PL/SQL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806941"/>
                  </a:ext>
                </a:extLst>
              </a:tr>
              <a:tr h="733653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CHAR(size)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length character with a length of size.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bytes. Default and minimum is 1 byte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bytes. Default and minimum is 1 byte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32,767 bytes. Default and minimum is 1 byte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97097"/>
                  </a:ext>
                </a:extLst>
              </a:tr>
              <a:tr h="733653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NCHAR(size)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length national character with a length of size.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bytes. Default and minimum is 1 byte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bytes. Default and minimum is 1 byte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32,767 bytes.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0542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515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9E286F38-9E57-1BF7-C304-6ECEC0D8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6510" y="5872229"/>
            <a:ext cx="955440" cy="10329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A1753-2F8A-7F8E-DEFB-EC667F6B87DC}"/>
              </a:ext>
            </a:extLst>
          </p:cNvPr>
          <p:cNvSpPr/>
          <p:nvPr/>
        </p:nvSpPr>
        <p:spPr>
          <a:xfrm>
            <a:off x="4677833" y="931333"/>
            <a:ext cx="2836333" cy="5820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Numeric Data Types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327D35-DE70-B34A-B0C6-76692B52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0395"/>
              </p:ext>
            </p:extLst>
          </p:nvPr>
        </p:nvGraphicFramePr>
        <p:xfrm>
          <a:off x="371621" y="1690913"/>
          <a:ext cx="11650329" cy="481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3443">
                  <a:extLst>
                    <a:ext uri="{9D8B030D-6E8A-4147-A177-3AD203B41FA5}">
                      <a16:colId xmlns:a16="http://schemas.microsoft.com/office/drawing/2014/main" val="4119706061"/>
                    </a:ext>
                  </a:extLst>
                </a:gridCol>
                <a:gridCol w="3883443">
                  <a:extLst>
                    <a:ext uri="{9D8B030D-6E8A-4147-A177-3AD203B41FA5}">
                      <a16:colId xmlns:a16="http://schemas.microsoft.com/office/drawing/2014/main" val="3564617147"/>
                    </a:ext>
                  </a:extLst>
                </a:gridCol>
                <a:gridCol w="3883443">
                  <a:extLst>
                    <a:ext uri="{9D8B030D-6E8A-4147-A177-3AD203B41FA5}">
                      <a16:colId xmlns:a16="http://schemas.microsoft.com/office/drawing/2014/main" val="1274194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GB" sz="2000" b="1">
                          <a:effectLst/>
                        </a:rPr>
                        <a:t>Data Type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000" b="1">
                          <a:effectLst/>
                        </a:rPr>
                        <a:t>Size Limitations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000" b="1" dirty="0">
                          <a:effectLst/>
                        </a:rPr>
                        <a:t>Explanation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9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dirty="0">
                          <a:effectLst/>
                        </a:rPr>
                        <a:t>Precision (1 to 38), Scale (-84 to 127)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Represents fixed- or floating-point numbers.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02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000" dirty="0">
                          <a:effectLst/>
                        </a:rPr>
                        <a:t>BINARY_FLOAT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4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Single-precision floating-point number. Suitable for scientific computation.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1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BINARY_DOUBLE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8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Double-precision floating-point number. Offers higher precision than BINARY_FLOAT.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79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4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>
                          <a:effectLst/>
                        </a:rPr>
                        <a:t>Whole numbers without fractional components.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60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000" dirty="0">
                          <a:effectLst/>
                        </a:rPr>
                        <a:t>DECIMAL/NUMERIC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dirty="0">
                          <a:effectLst/>
                        </a:rPr>
                        <a:t>Precision (1 to 38), Scale (0 to precision - 1)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dirty="0">
                          <a:effectLst/>
                        </a:rPr>
                        <a:t>Fixed-point numbers with decimal precision. Allows specifying precision and scale.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29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398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9E286F38-9E57-1BF7-C304-6ECEC0D8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594" y="5258396"/>
            <a:ext cx="1389356" cy="14986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A1753-2F8A-7F8E-DEFB-EC667F6B87DC}"/>
              </a:ext>
            </a:extLst>
          </p:cNvPr>
          <p:cNvSpPr/>
          <p:nvPr/>
        </p:nvSpPr>
        <p:spPr>
          <a:xfrm>
            <a:off x="4053416" y="889000"/>
            <a:ext cx="4095749" cy="5820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Numeric Data Types Example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47028E-8A8F-F27D-CE76-B26512048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82917"/>
              </p:ext>
            </p:extLst>
          </p:nvPr>
        </p:nvGraphicFramePr>
        <p:xfrm>
          <a:off x="1645858" y="1842104"/>
          <a:ext cx="7966227" cy="3790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4833">
                  <a:extLst>
                    <a:ext uri="{9D8B030D-6E8A-4147-A177-3AD203B41FA5}">
                      <a16:colId xmlns:a16="http://schemas.microsoft.com/office/drawing/2014/main" val="1696677077"/>
                    </a:ext>
                  </a:extLst>
                </a:gridCol>
                <a:gridCol w="5391394">
                  <a:extLst>
                    <a:ext uri="{9D8B030D-6E8A-4147-A177-3AD203B41FA5}">
                      <a16:colId xmlns:a16="http://schemas.microsoft.com/office/drawing/2014/main" val="3189058205"/>
                    </a:ext>
                  </a:extLst>
                </a:gridCol>
              </a:tblGrid>
              <a:tr h="593491">
                <a:tc>
                  <a:txBody>
                    <a:bodyPr/>
                    <a:lstStyle/>
                    <a:p>
                      <a:pPr fontAlgn="b"/>
                      <a:r>
                        <a:rPr lang="en-GB" sz="2400" b="1">
                          <a:effectLst/>
                        </a:rPr>
                        <a:t>Data Type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400" b="1">
                          <a:effectLst/>
                        </a:rPr>
                        <a:t>Example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67142"/>
                  </a:ext>
                </a:extLst>
              </a:tr>
              <a:tr h="593491"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123.45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02648"/>
                  </a:ext>
                </a:extLst>
              </a:tr>
              <a:tr h="593491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BINARY_FLOAT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3.14159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413489"/>
                  </a:ext>
                </a:extLst>
              </a:tr>
              <a:tr h="593491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BINARY_DOUBLE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123456789.123456789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83048"/>
                  </a:ext>
                </a:extLst>
              </a:tr>
              <a:tr h="593491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893686"/>
                  </a:ext>
                </a:extLst>
              </a:tr>
              <a:tr h="593491"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DECIMAL/NUMERIC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123.456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7224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998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9E286F38-9E57-1BF7-C304-6ECEC0D8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594" y="5258396"/>
            <a:ext cx="1389356" cy="14986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A1753-2F8A-7F8E-DEFB-EC667F6B87DC}"/>
              </a:ext>
            </a:extLst>
          </p:cNvPr>
          <p:cNvSpPr/>
          <p:nvPr/>
        </p:nvSpPr>
        <p:spPr>
          <a:xfrm>
            <a:off x="4624916" y="931333"/>
            <a:ext cx="3090333" cy="5820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Character Data Types</a:t>
            </a:r>
            <a:endParaRPr 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6B2F67-D021-4AD0-9240-060E2177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5958"/>
              </p:ext>
            </p:extLst>
          </p:nvPr>
        </p:nvGraphicFramePr>
        <p:xfrm>
          <a:off x="730300" y="1654629"/>
          <a:ext cx="10879563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5114">
                  <a:extLst>
                    <a:ext uri="{9D8B030D-6E8A-4147-A177-3AD203B41FA5}">
                      <a16:colId xmlns:a16="http://schemas.microsoft.com/office/drawing/2014/main" val="1848250289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420840114"/>
                    </a:ext>
                  </a:extLst>
                </a:gridCol>
                <a:gridCol w="6187820">
                  <a:extLst>
                    <a:ext uri="{9D8B030D-6E8A-4147-A177-3AD203B41FA5}">
                      <a16:colId xmlns:a16="http://schemas.microsoft.com/office/drawing/2014/main" val="2403217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GB" sz="2400" b="1">
                          <a:effectLst/>
                        </a:rPr>
                        <a:t>Data Type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400" b="1">
                          <a:effectLst/>
                        </a:rPr>
                        <a:t>Size Limitations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400" b="1">
                          <a:effectLst/>
                        </a:rPr>
                        <a:t>Explanation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4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CHAR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Up to 2000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Fixed-length character data. Padded with spaces to the defined length.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3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VARCHAR2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Up to 4000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Variable-length character data. Optimized for space storage.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1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NCHAR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Up to 2000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Fixed-length Unicode character data.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66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NVARCHAR2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Up to 4000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Variable-length Unicode character data.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1088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3943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9E286F38-9E57-1BF7-C304-6ECEC0D8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594" y="5258396"/>
            <a:ext cx="1389356" cy="149860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C171F2-FE77-EF84-8BDF-90654887140D}"/>
              </a:ext>
            </a:extLst>
          </p:cNvPr>
          <p:cNvSpPr/>
          <p:nvPr/>
        </p:nvSpPr>
        <p:spPr>
          <a:xfrm>
            <a:off x="3979333" y="973666"/>
            <a:ext cx="4243916" cy="5820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Character Data Types Examples</a:t>
            </a:r>
            <a:endParaRPr 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DB93CD-D3FD-4687-62EC-E0A0FEAF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00579"/>
              </p:ext>
            </p:extLst>
          </p:nvPr>
        </p:nvGraphicFramePr>
        <p:xfrm>
          <a:off x="1174749" y="1873249"/>
          <a:ext cx="6521451" cy="26552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4994">
                  <a:extLst>
                    <a:ext uri="{9D8B030D-6E8A-4147-A177-3AD203B41FA5}">
                      <a16:colId xmlns:a16="http://schemas.microsoft.com/office/drawing/2014/main" val="1650814053"/>
                    </a:ext>
                  </a:extLst>
                </a:gridCol>
                <a:gridCol w="3766457">
                  <a:extLst>
                    <a:ext uri="{9D8B030D-6E8A-4147-A177-3AD203B41FA5}">
                      <a16:colId xmlns:a16="http://schemas.microsoft.com/office/drawing/2014/main" val="3589507985"/>
                    </a:ext>
                  </a:extLst>
                </a:gridCol>
              </a:tblGrid>
              <a:tr h="531042">
                <a:tc>
                  <a:txBody>
                    <a:bodyPr/>
                    <a:lstStyle/>
                    <a:p>
                      <a:pPr fontAlgn="b"/>
                      <a:r>
                        <a:rPr lang="en-GB" sz="2800" b="1" dirty="0">
                          <a:effectLst/>
                        </a:rPr>
                        <a:t>Data Type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800" b="1">
                          <a:effectLst/>
                        </a:rPr>
                        <a:t>Example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14412"/>
                  </a:ext>
                </a:extLst>
              </a:tr>
              <a:tr h="531042"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CHAR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'Hello'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13235"/>
                  </a:ext>
                </a:extLst>
              </a:tr>
              <a:tr h="531042"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VARCHAR2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'Oracle DB'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35572"/>
                  </a:ext>
                </a:extLst>
              </a:tr>
              <a:tr h="531042"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NCHAR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>
                          <a:effectLst/>
                        </a:rPr>
                        <a:t>'Unicode'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95725"/>
                  </a:ext>
                </a:extLst>
              </a:tr>
              <a:tr h="531042">
                <a:tc>
                  <a:txBody>
                    <a:bodyPr/>
                    <a:lstStyle/>
                    <a:p>
                      <a:pPr fontAlgn="base"/>
                      <a:r>
                        <a:rPr lang="en-GB" sz="2800" dirty="0">
                          <a:effectLst/>
                        </a:rPr>
                        <a:t>NVARCHAR2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800" dirty="0">
                          <a:effectLst/>
                        </a:rPr>
                        <a:t>'Data Types'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027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73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9E286F38-9E57-1BF7-C304-6ECEC0D8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594" y="5258396"/>
            <a:ext cx="1389356" cy="14986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A1753-2F8A-7F8E-DEFB-EC667F6B87DC}"/>
              </a:ext>
            </a:extLst>
          </p:cNvPr>
          <p:cNvSpPr/>
          <p:nvPr/>
        </p:nvSpPr>
        <p:spPr>
          <a:xfrm>
            <a:off x="4624916" y="920750"/>
            <a:ext cx="3058583" cy="5820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Date/Time Data Types</a:t>
            </a:r>
            <a:endParaRPr 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6C1174-69B3-0E36-5587-9044C8F7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3682"/>
              </p:ext>
            </p:extLst>
          </p:nvPr>
        </p:nvGraphicFramePr>
        <p:xfrm>
          <a:off x="554952" y="1883531"/>
          <a:ext cx="10772320" cy="402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9253">
                  <a:extLst>
                    <a:ext uri="{9D8B030D-6E8A-4147-A177-3AD203B41FA5}">
                      <a16:colId xmlns:a16="http://schemas.microsoft.com/office/drawing/2014/main" val="1077816174"/>
                    </a:ext>
                  </a:extLst>
                </a:gridCol>
                <a:gridCol w="4606744">
                  <a:extLst>
                    <a:ext uri="{9D8B030D-6E8A-4147-A177-3AD203B41FA5}">
                      <a16:colId xmlns:a16="http://schemas.microsoft.com/office/drawing/2014/main" val="3215674081"/>
                    </a:ext>
                  </a:extLst>
                </a:gridCol>
                <a:gridCol w="3866323">
                  <a:extLst>
                    <a:ext uri="{9D8B030D-6E8A-4147-A177-3AD203B41FA5}">
                      <a16:colId xmlns:a16="http://schemas.microsoft.com/office/drawing/2014/main" val="3054141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GB" sz="2400" b="1" dirty="0">
                          <a:effectLst/>
                        </a:rPr>
                        <a:t>Data Type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400" b="1">
                          <a:effectLst/>
                        </a:rPr>
                        <a:t>Size Limitations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400" b="1" dirty="0">
                          <a:effectLst/>
                        </a:rPr>
                        <a:t>Explanation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03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7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Stores date and time data. Precision down to seconds.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70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TIMESTAMP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11 bytes + fraction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Date and time data with fractional seconds precision. Allows specifying time zone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59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GB" sz="2400">
                          <a:effectLst/>
                        </a:rPr>
                        <a:t>INTERVAL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Precision (1 to 9), Second scale (-84 to 127)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400" dirty="0">
                          <a:effectLst/>
                        </a:rPr>
                        <a:t>Represents intervals of time, such as days, hours, minutes, etc.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2758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01388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OFFICE THEME" val="qA61lwQK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Jigsaw.potx" id="{0B6B277D-0F5E-45F6-9006-2EB826547424}" vid="{248D8320-E789-4178-9748-A19BA3A7BF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614D015C45E5468E72F5A0D58C904B" ma:contentTypeVersion="18" ma:contentTypeDescription="Create a new document." ma:contentTypeScope="" ma:versionID="abab4bb93c432f377c8451e7e9f34c9a">
  <xsd:schema xmlns:xsd="http://www.w3.org/2001/XMLSchema" xmlns:xs="http://www.w3.org/2001/XMLSchema" xmlns:p="http://schemas.microsoft.com/office/2006/metadata/properties" xmlns:ns2="f623b4a0-ee19-4c5b-9b6b-7123b311dc1a" xmlns:ns3="9d29f424-d339-43b5-b84e-750cecc1e043" xmlns:ns4="9bf45241-95ad-4766-a918-7345f26b8483" targetNamespace="http://schemas.microsoft.com/office/2006/metadata/properties" ma:root="true" ma:fieldsID="0a8c93b644792ab08fbe979f18e9bc51" ns2:_="" ns3:_="" ns4:_="">
    <xsd:import namespace="f623b4a0-ee19-4c5b-9b6b-7123b311dc1a"/>
    <xsd:import namespace="9d29f424-d339-43b5-b84e-750cecc1e043"/>
    <xsd:import namespace="9bf45241-95ad-4766-a918-7345f26b84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3b4a0-ee19-4c5b-9b6b-7123b311d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ab18061-6c08-4ae2-9f37-9ebec08342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9f424-d339-43b5-b84e-750cecc1e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45241-95ad-4766-a918-7345f26b8483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9bf45241-95ad-4766-a918-7345f26b8483}" ma:internalName="TaxCatchAll" ma:showField="CatchAllData" ma:web="9d29f424-d339-43b5-b84e-750cecc1e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23b4a0-ee19-4c5b-9b6b-7123b311dc1a">
      <Terms xmlns="http://schemas.microsoft.com/office/infopath/2007/PartnerControls"/>
    </lcf76f155ced4ddcb4097134ff3c332f>
    <TaxCatchAll xmlns="9bf45241-95ad-4766-a918-7345f26b84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937DF0-6522-43B7-A3AB-A35B4BFD11F0}">
  <ds:schemaRefs>
    <ds:schemaRef ds:uri="9bf45241-95ad-4766-a918-7345f26b8483"/>
    <ds:schemaRef ds:uri="9d29f424-d339-43b5-b84e-750cecc1e043"/>
    <ds:schemaRef ds:uri="f623b4a0-ee19-4c5b-9b6b-7123b311dc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B6B01D-E0FE-4413-8F00-F6D0C10814EB}">
  <ds:schemaRefs>
    <ds:schemaRef ds:uri="59ee1b6f-b2c4-4887-82b4-01a655079886"/>
    <ds:schemaRef ds:uri="9bf45241-95ad-4766-a918-7345f26b8483"/>
    <ds:schemaRef ds:uri="f3dc2834-b318-4886-9e11-a8ee91e4302c"/>
    <ds:schemaRef ds:uri="f623b4a0-ee19-4c5b-9b6b-7123b311dc1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C59B1F-6058-4A3A-8EDC-D95979EFB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Presentation_Template_Jigsaw</Template>
  <TotalTime>8</TotalTime>
  <Words>562</Words>
  <Application>Microsoft Office PowerPoint</Application>
  <PresentationFormat>Widescreen</PresentationFormat>
  <Paragraphs>137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PowerPoint Presentation</vt:lpstr>
      <vt:lpstr>SQL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B</dc:creator>
  <cp:lastModifiedBy>Nithyalakshmi Muthukaruppan [UNext]</cp:lastModifiedBy>
  <cp:revision>1</cp:revision>
  <dcterms:created xsi:type="dcterms:W3CDTF">2022-05-30T10:40:56Z</dcterms:created>
  <dcterms:modified xsi:type="dcterms:W3CDTF">2025-02-12T10:14:18Z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9DD94D55-4750-438A-8957-52A331812CC6</vt:lpwstr>
  </property>
  <property fmtid="{D5CDD505-2E9C-101B-9397-08002B2CF9AE}" pid="3" name="ArticulatePath">
    <vt:lpwstr>Presentation2</vt:lpwstr>
  </property>
  <property fmtid="{D5CDD505-2E9C-101B-9397-08002B2CF9AE}" pid="4" name="ContentTypeId">
    <vt:lpwstr>0x010100BA614D015C45E5468E72F5A0D58C904B</vt:lpwstr>
  </property>
</Properties>
</file>