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lakshmi Muthukaruppan [UNext]" userId="08e769c1-5d74-4526-a698-892faf8cf5cd" providerId="ADAL" clId="{06AD526F-AAA1-4699-B00B-D5843FE2A657}"/>
    <pc:docChg chg="undo custSel addSld delSld modSld">
      <pc:chgData name="Nithyalakshmi Muthukaruppan [UNext]" userId="08e769c1-5d74-4526-a698-892faf8cf5cd" providerId="ADAL" clId="{06AD526F-AAA1-4699-B00B-D5843FE2A657}" dt="2022-10-17T16:43:01.176" v="262" actId="1076"/>
      <pc:docMkLst>
        <pc:docMk/>
      </pc:docMkLst>
      <pc:sldChg chg="delSp modSp new mod">
        <pc:chgData name="Nithyalakshmi Muthukaruppan [UNext]" userId="08e769c1-5d74-4526-a698-892faf8cf5cd" providerId="ADAL" clId="{06AD526F-AAA1-4699-B00B-D5843FE2A657}" dt="2022-10-17T04:16:19.533" v="18" actId="21"/>
        <pc:sldMkLst>
          <pc:docMk/>
          <pc:sldMk cId="3037720780" sldId="256"/>
        </pc:sldMkLst>
        <pc:spChg chg="mod">
          <ac:chgData name="Nithyalakshmi Muthukaruppan [UNext]" userId="08e769c1-5d74-4526-a698-892faf8cf5cd" providerId="ADAL" clId="{06AD526F-AAA1-4699-B00B-D5843FE2A657}" dt="2022-10-17T04:16:14.511" v="17" actId="20577"/>
          <ac:spMkLst>
            <pc:docMk/>
            <pc:sldMk cId="3037720780" sldId="256"/>
            <ac:spMk id="2" creationId="{CB459324-A8F0-84CB-74AF-619DD5DB11A4}"/>
          </ac:spMkLst>
        </pc:spChg>
        <pc:spChg chg="del">
          <ac:chgData name="Nithyalakshmi Muthukaruppan [UNext]" userId="08e769c1-5d74-4526-a698-892faf8cf5cd" providerId="ADAL" clId="{06AD526F-AAA1-4699-B00B-D5843FE2A657}" dt="2022-10-17T04:16:19.533" v="18" actId="21"/>
          <ac:spMkLst>
            <pc:docMk/>
            <pc:sldMk cId="3037720780" sldId="256"/>
            <ac:spMk id="3" creationId="{046DAE3D-CDEA-6501-936E-D013B26FB49C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04:16:02.284" v="10" actId="5793"/>
        <pc:sldMkLst>
          <pc:docMk/>
          <pc:sldMk cId="874354319" sldId="257"/>
        </pc:sldMkLst>
        <pc:spChg chg="mod">
          <ac:chgData name="Nithyalakshmi Muthukaruppan [UNext]" userId="08e769c1-5d74-4526-a698-892faf8cf5cd" providerId="ADAL" clId="{06AD526F-AAA1-4699-B00B-D5843FE2A657}" dt="2022-10-17T04:15:54.963" v="6" actId="20577"/>
          <ac:spMkLst>
            <pc:docMk/>
            <pc:sldMk cId="874354319" sldId="257"/>
            <ac:spMk id="2" creationId="{772FAC8A-3A4A-A258-25C3-D01D4F74FC6A}"/>
          </ac:spMkLst>
        </pc:spChg>
        <pc:spChg chg="mod">
          <ac:chgData name="Nithyalakshmi Muthukaruppan [UNext]" userId="08e769c1-5d74-4526-a698-892faf8cf5cd" providerId="ADAL" clId="{06AD526F-AAA1-4699-B00B-D5843FE2A657}" dt="2022-10-17T04:16:02.284" v="10" actId="5793"/>
          <ac:spMkLst>
            <pc:docMk/>
            <pc:sldMk cId="874354319" sldId="257"/>
            <ac:spMk id="3" creationId="{95BA94DB-47DA-EC56-D9E1-190432F31536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04:18:30.037" v="53" actId="313"/>
        <pc:sldMkLst>
          <pc:docMk/>
          <pc:sldMk cId="3722702861" sldId="258"/>
        </pc:sldMkLst>
        <pc:spChg chg="mod">
          <ac:chgData name="Nithyalakshmi Muthukaruppan [UNext]" userId="08e769c1-5d74-4526-a698-892faf8cf5cd" providerId="ADAL" clId="{06AD526F-AAA1-4699-B00B-D5843FE2A657}" dt="2022-10-17T04:18:30.037" v="53" actId="313"/>
          <ac:spMkLst>
            <pc:docMk/>
            <pc:sldMk cId="3722702861" sldId="258"/>
            <ac:spMk id="2" creationId="{4C7E4D66-CDBE-5BC7-3C54-A4BB632494AB}"/>
          </ac:spMkLst>
        </pc:spChg>
        <pc:spChg chg="mod">
          <ac:chgData name="Nithyalakshmi Muthukaruppan [UNext]" userId="08e769c1-5d74-4526-a698-892faf8cf5cd" providerId="ADAL" clId="{06AD526F-AAA1-4699-B00B-D5843FE2A657}" dt="2022-10-17T04:17:22.792" v="49" actId="1076"/>
          <ac:spMkLst>
            <pc:docMk/>
            <pc:sldMk cId="3722702861" sldId="258"/>
            <ac:spMk id="3" creationId="{DDD279DA-71F5-6FF6-688D-6B3FE7091A4A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04:20:07.792" v="71" actId="1076"/>
        <pc:sldMkLst>
          <pc:docMk/>
          <pc:sldMk cId="642715178" sldId="259"/>
        </pc:sldMkLst>
        <pc:spChg chg="mod">
          <ac:chgData name="Nithyalakshmi Muthukaruppan [UNext]" userId="08e769c1-5d74-4526-a698-892faf8cf5cd" providerId="ADAL" clId="{06AD526F-AAA1-4699-B00B-D5843FE2A657}" dt="2022-10-17T04:19:57.715" v="69" actId="1076"/>
          <ac:spMkLst>
            <pc:docMk/>
            <pc:sldMk cId="642715178" sldId="259"/>
            <ac:spMk id="2" creationId="{2EEEC2BC-F3D1-D1EF-1DAB-BCD74F9DFC4A}"/>
          </ac:spMkLst>
        </pc:spChg>
        <pc:spChg chg="mod">
          <ac:chgData name="Nithyalakshmi Muthukaruppan [UNext]" userId="08e769c1-5d74-4526-a698-892faf8cf5cd" providerId="ADAL" clId="{06AD526F-AAA1-4699-B00B-D5843FE2A657}" dt="2022-10-17T04:20:07.792" v="71" actId="1076"/>
          <ac:spMkLst>
            <pc:docMk/>
            <pc:sldMk cId="642715178" sldId="259"/>
            <ac:spMk id="3" creationId="{3D57CAF9-8231-26C3-07F1-ACEFDAFC2853}"/>
          </ac:spMkLst>
        </pc:spChg>
      </pc:sldChg>
      <pc:sldChg chg="addSp delSp modSp new mod">
        <pc:chgData name="Nithyalakshmi Muthukaruppan [UNext]" userId="08e769c1-5d74-4526-a698-892faf8cf5cd" providerId="ADAL" clId="{06AD526F-AAA1-4699-B00B-D5843FE2A657}" dt="2022-10-17T12:52:01.800" v="192" actId="20577"/>
        <pc:sldMkLst>
          <pc:docMk/>
          <pc:sldMk cId="3465732493" sldId="260"/>
        </pc:sldMkLst>
        <pc:spChg chg="add del mod">
          <ac:chgData name="Nithyalakshmi Muthukaruppan [UNext]" userId="08e769c1-5d74-4526-a698-892faf8cf5cd" providerId="ADAL" clId="{06AD526F-AAA1-4699-B00B-D5843FE2A657}" dt="2022-10-17T04:24:15.489" v="119" actId="20577"/>
          <ac:spMkLst>
            <pc:docMk/>
            <pc:sldMk cId="3465732493" sldId="260"/>
            <ac:spMk id="2" creationId="{A465F290-1815-EC18-6180-ABA39A696A48}"/>
          </ac:spMkLst>
        </pc:spChg>
        <pc:spChg chg="mod">
          <ac:chgData name="Nithyalakshmi Muthukaruppan [UNext]" userId="08e769c1-5d74-4526-a698-892faf8cf5cd" providerId="ADAL" clId="{06AD526F-AAA1-4699-B00B-D5843FE2A657}" dt="2022-10-17T12:52:01.800" v="192" actId="20577"/>
          <ac:spMkLst>
            <pc:docMk/>
            <pc:sldMk cId="3465732493" sldId="260"/>
            <ac:spMk id="3" creationId="{6571BFF8-F85E-CED7-BF0C-11A38EED14E6}"/>
          </ac:spMkLst>
        </pc:spChg>
        <pc:spChg chg="add del mod">
          <ac:chgData name="Nithyalakshmi Muthukaruppan [UNext]" userId="08e769c1-5d74-4526-a698-892faf8cf5cd" providerId="ADAL" clId="{06AD526F-AAA1-4699-B00B-D5843FE2A657}" dt="2022-10-17T04:23:05.868" v="75"/>
          <ac:spMkLst>
            <pc:docMk/>
            <pc:sldMk cId="3465732493" sldId="260"/>
            <ac:spMk id="4" creationId="{410B5385-F8CA-7922-D79F-B811BB98552B}"/>
          </ac:spMkLst>
        </pc:spChg>
        <pc:spChg chg="add del">
          <ac:chgData name="Nithyalakshmi Muthukaruppan [UNext]" userId="08e769c1-5d74-4526-a698-892faf8cf5cd" providerId="ADAL" clId="{06AD526F-AAA1-4699-B00B-D5843FE2A657}" dt="2022-10-17T04:24:33.463" v="123"/>
          <ac:spMkLst>
            <pc:docMk/>
            <pc:sldMk cId="3465732493" sldId="260"/>
            <ac:spMk id="5" creationId="{D79C9E28-E939-7E4B-717F-B1DCF6018D43}"/>
          </ac:spMkLst>
        </pc:spChg>
        <pc:graphicFrameChg chg="add del mod">
          <ac:chgData name="Nithyalakshmi Muthukaruppan [UNext]" userId="08e769c1-5d74-4526-a698-892faf8cf5cd" providerId="ADAL" clId="{06AD526F-AAA1-4699-B00B-D5843FE2A657}" dt="2022-10-17T04:24:33.463" v="123"/>
          <ac:graphicFrameMkLst>
            <pc:docMk/>
            <pc:sldMk cId="3465732493" sldId="260"/>
            <ac:graphicFrameMk id="6" creationId="{69DD66FD-23D9-0B71-0962-C9D809805599}"/>
          </ac:graphicFrameMkLst>
        </pc:graphicFrameChg>
      </pc:sldChg>
      <pc:sldChg chg="delSp modSp new mod">
        <pc:chgData name="Nithyalakshmi Muthukaruppan [UNext]" userId="08e769c1-5d74-4526-a698-892faf8cf5cd" providerId="ADAL" clId="{06AD526F-AAA1-4699-B00B-D5843FE2A657}" dt="2022-10-17T16:43:01.176" v="262" actId="1076"/>
        <pc:sldMkLst>
          <pc:docMk/>
          <pc:sldMk cId="2245484680" sldId="261"/>
        </pc:sldMkLst>
        <pc:spChg chg="mod">
          <ac:chgData name="Nithyalakshmi Muthukaruppan [UNext]" userId="08e769c1-5d74-4526-a698-892faf8cf5cd" providerId="ADAL" clId="{06AD526F-AAA1-4699-B00B-D5843FE2A657}" dt="2022-10-17T16:43:01.176" v="262" actId="1076"/>
          <ac:spMkLst>
            <pc:docMk/>
            <pc:sldMk cId="2245484680" sldId="261"/>
            <ac:spMk id="2" creationId="{AB562DA3-BA25-4570-4471-20A3BA8AFC9C}"/>
          </ac:spMkLst>
        </pc:spChg>
        <pc:spChg chg="del">
          <ac:chgData name="Nithyalakshmi Muthukaruppan [UNext]" userId="08e769c1-5d74-4526-a698-892faf8cf5cd" providerId="ADAL" clId="{06AD526F-AAA1-4699-B00B-D5843FE2A657}" dt="2022-10-17T16:42:53.039" v="261" actId="21"/>
          <ac:spMkLst>
            <pc:docMk/>
            <pc:sldMk cId="2245484680" sldId="261"/>
            <ac:spMk id="3" creationId="{E9F24F47-4404-7248-EC0D-96D8311F6678}"/>
          </ac:spMkLst>
        </pc:spChg>
      </pc:sldChg>
      <pc:sldChg chg="new del">
        <pc:chgData name="Nithyalakshmi Muthukaruppan [UNext]" userId="08e769c1-5d74-4526-a698-892faf8cf5cd" providerId="ADAL" clId="{06AD526F-AAA1-4699-B00B-D5843FE2A657}" dt="2022-10-17T04:25:16.351" v="191" actId="47"/>
        <pc:sldMkLst>
          <pc:docMk/>
          <pc:sldMk cId="3344626718" sldId="261"/>
        </pc:sldMkLst>
      </pc:sldChg>
      <pc:sldChg chg="modSp new mod">
        <pc:chgData name="Nithyalakshmi Muthukaruppan [UNext]" userId="08e769c1-5d74-4526-a698-892faf8cf5cd" providerId="ADAL" clId="{06AD526F-AAA1-4699-B00B-D5843FE2A657}" dt="2022-10-17T16:37:13.475" v="201" actId="1076"/>
        <pc:sldMkLst>
          <pc:docMk/>
          <pc:sldMk cId="2918703615" sldId="262"/>
        </pc:sldMkLst>
        <pc:spChg chg="mod">
          <ac:chgData name="Nithyalakshmi Muthukaruppan [UNext]" userId="08e769c1-5d74-4526-a698-892faf8cf5cd" providerId="ADAL" clId="{06AD526F-AAA1-4699-B00B-D5843FE2A657}" dt="2022-10-17T16:37:13.475" v="201" actId="1076"/>
          <ac:spMkLst>
            <pc:docMk/>
            <pc:sldMk cId="2918703615" sldId="262"/>
            <ac:spMk id="2" creationId="{3CF0A1FE-DFEA-087D-1574-31E34A6FFA83}"/>
          </ac:spMkLst>
        </pc:spChg>
        <pc:spChg chg="mod">
          <ac:chgData name="Nithyalakshmi Muthukaruppan [UNext]" userId="08e769c1-5d74-4526-a698-892faf8cf5cd" providerId="ADAL" clId="{06AD526F-AAA1-4699-B00B-D5843FE2A657}" dt="2022-10-17T16:37:09.412" v="200" actId="1076"/>
          <ac:spMkLst>
            <pc:docMk/>
            <pc:sldMk cId="2918703615" sldId="262"/>
            <ac:spMk id="3" creationId="{4AB7ACD2-83C3-4913-7DD6-064C5D6ABB5E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16:38:00.363" v="211" actId="1076"/>
        <pc:sldMkLst>
          <pc:docMk/>
          <pc:sldMk cId="2772633753" sldId="263"/>
        </pc:sldMkLst>
        <pc:spChg chg="mod">
          <ac:chgData name="Nithyalakshmi Muthukaruppan [UNext]" userId="08e769c1-5d74-4526-a698-892faf8cf5cd" providerId="ADAL" clId="{06AD526F-AAA1-4699-B00B-D5843FE2A657}" dt="2022-10-17T16:38:00.363" v="211" actId="1076"/>
          <ac:spMkLst>
            <pc:docMk/>
            <pc:sldMk cId="2772633753" sldId="263"/>
            <ac:spMk id="2" creationId="{A5A92039-03FF-1F60-FBFC-98E597B445C9}"/>
          </ac:spMkLst>
        </pc:spChg>
        <pc:spChg chg="mod">
          <ac:chgData name="Nithyalakshmi Muthukaruppan [UNext]" userId="08e769c1-5d74-4526-a698-892faf8cf5cd" providerId="ADAL" clId="{06AD526F-AAA1-4699-B00B-D5843FE2A657}" dt="2022-10-17T16:37:57.368" v="210" actId="1076"/>
          <ac:spMkLst>
            <pc:docMk/>
            <pc:sldMk cId="2772633753" sldId="263"/>
            <ac:spMk id="3" creationId="{C3773782-1658-A93F-D96D-C0FE9F5CDBFF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16:38:46.635" v="219" actId="1076"/>
        <pc:sldMkLst>
          <pc:docMk/>
          <pc:sldMk cId="2173049406" sldId="264"/>
        </pc:sldMkLst>
        <pc:spChg chg="mod">
          <ac:chgData name="Nithyalakshmi Muthukaruppan [UNext]" userId="08e769c1-5d74-4526-a698-892faf8cf5cd" providerId="ADAL" clId="{06AD526F-AAA1-4699-B00B-D5843FE2A657}" dt="2022-10-17T16:38:46.635" v="219" actId="1076"/>
          <ac:spMkLst>
            <pc:docMk/>
            <pc:sldMk cId="2173049406" sldId="264"/>
            <ac:spMk id="2" creationId="{BAEC7ABF-203D-7F98-43F1-E1F9595C5DB0}"/>
          </ac:spMkLst>
        </pc:spChg>
        <pc:spChg chg="mod">
          <ac:chgData name="Nithyalakshmi Muthukaruppan [UNext]" userId="08e769c1-5d74-4526-a698-892faf8cf5cd" providerId="ADAL" clId="{06AD526F-AAA1-4699-B00B-D5843FE2A657}" dt="2022-10-17T16:38:43.139" v="218" actId="1076"/>
          <ac:spMkLst>
            <pc:docMk/>
            <pc:sldMk cId="2173049406" sldId="264"/>
            <ac:spMk id="3" creationId="{E10E7444-E79B-DE2C-A45B-A5C40E7BABB9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16:40:18.357" v="237" actId="1076"/>
        <pc:sldMkLst>
          <pc:docMk/>
          <pc:sldMk cId="3695186359" sldId="265"/>
        </pc:sldMkLst>
        <pc:spChg chg="mod">
          <ac:chgData name="Nithyalakshmi Muthukaruppan [UNext]" userId="08e769c1-5d74-4526-a698-892faf8cf5cd" providerId="ADAL" clId="{06AD526F-AAA1-4699-B00B-D5843FE2A657}" dt="2022-10-17T16:40:18.357" v="237" actId="1076"/>
          <ac:spMkLst>
            <pc:docMk/>
            <pc:sldMk cId="3695186359" sldId="265"/>
            <ac:spMk id="2" creationId="{E9988609-B8FE-A3D3-7311-AAF084D6F201}"/>
          </ac:spMkLst>
        </pc:spChg>
        <pc:spChg chg="mod">
          <ac:chgData name="Nithyalakshmi Muthukaruppan [UNext]" userId="08e769c1-5d74-4526-a698-892faf8cf5cd" providerId="ADAL" clId="{06AD526F-AAA1-4699-B00B-D5843FE2A657}" dt="2022-10-17T16:39:52.292" v="234" actId="1076"/>
          <ac:spMkLst>
            <pc:docMk/>
            <pc:sldMk cId="3695186359" sldId="265"/>
            <ac:spMk id="3" creationId="{9C46FC4D-AF60-810E-4D83-9DDBF2310AE1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16:41:24.820" v="245" actId="1076"/>
        <pc:sldMkLst>
          <pc:docMk/>
          <pc:sldMk cId="2776841170" sldId="266"/>
        </pc:sldMkLst>
        <pc:spChg chg="mod">
          <ac:chgData name="Nithyalakshmi Muthukaruppan [UNext]" userId="08e769c1-5d74-4526-a698-892faf8cf5cd" providerId="ADAL" clId="{06AD526F-AAA1-4699-B00B-D5843FE2A657}" dt="2022-10-17T16:41:17.671" v="243" actId="1076"/>
          <ac:spMkLst>
            <pc:docMk/>
            <pc:sldMk cId="2776841170" sldId="266"/>
            <ac:spMk id="2" creationId="{C05CA157-C2C9-B9DC-AEAF-6108B1C140A8}"/>
          </ac:spMkLst>
        </pc:spChg>
        <pc:spChg chg="mod">
          <ac:chgData name="Nithyalakshmi Muthukaruppan [UNext]" userId="08e769c1-5d74-4526-a698-892faf8cf5cd" providerId="ADAL" clId="{06AD526F-AAA1-4699-B00B-D5843FE2A657}" dt="2022-10-17T16:41:24.820" v="245" actId="1076"/>
          <ac:spMkLst>
            <pc:docMk/>
            <pc:sldMk cId="2776841170" sldId="266"/>
            <ac:spMk id="3" creationId="{86C2EE77-1BD9-0F03-D771-054B33DB1EBD}"/>
          </ac:spMkLst>
        </pc:spChg>
      </pc:sldChg>
      <pc:sldChg chg="modSp new mod">
        <pc:chgData name="Nithyalakshmi Muthukaruppan [UNext]" userId="08e769c1-5d74-4526-a698-892faf8cf5cd" providerId="ADAL" clId="{06AD526F-AAA1-4699-B00B-D5843FE2A657}" dt="2022-10-17T16:42:05.173" v="253" actId="1076"/>
        <pc:sldMkLst>
          <pc:docMk/>
          <pc:sldMk cId="2537837352" sldId="267"/>
        </pc:sldMkLst>
        <pc:spChg chg="mod">
          <ac:chgData name="Nithyalakshmi Muthukaruppan [UNext]" userId="08e769c1-5d74-4526-a698-892faf8cf5cd" providerId="ADAL" clId="{06AD526F-AAA1-4699-B00B-D5843FE2A657}" dt="2022-10-17T16:42:05.173" v="253" actId="1076"/>
          <ac:spMkLst>
            <pc:docMk/>
            <pc:sldMk cId="2537837352" sldId="267"/>
            <ac:spMk id="2" creationId="{47BE939D-9120-7988-BB98-32F3714DD0D4}"/>
          </ac:spMkLst>
        </pc:spChg>
        <pc:spChg chg="mod">
          <ac:chgData name="Nithyalakshmi Muthukaruppan [UNext]" userId="08e769c1-5d74-4526-a698-892faf8cf5cd" providerId="ADAL" clId="{06AD526F-AAA1-4699-B00B-D5843FE2A657}" dt="2022-10-17T16:42:01.747" v="252" actId="1076"/>
          <ac:spMkLst>
            <pc:docMk/>
            <pc:sldMk cId="2537837352" sldId="267"/>
            <ac:spMk id="3" creationId="{21776D50-6256-9A9A-6E50-B5C4CB5A1976}"/>
          </ac:spMkLst>
        </pc:spChg>
      </pc:sldChg>
    </pc:docChg>
  </pc:docChgLst>
  <pc:docChgLst>
    <pc:chgData name="Nithyalakshmi Muthukaruppan [UNext]" userId="08e769c1-5d74-4526-a698-892faf8cf5cd" providerId="ADAL" clId="{422511A2-6E76-47BF-B4D9-1183A4B93654}"/>
    <pc:docChg chg="delSld modSld sldOrd">
      <pc:chgData name="Nithyalakshmi Muthukaruppan [UNext]" userId="08e769c1-5d74-4526-a698-892faf8cf5cd" providerId="ADAL" clId="{422511A2-6E76-47BF-B4D9-1183A4B93654}" dt="2023-03-02T12:10:15.506" v="4"/>
      <pc:docMkLst>
        <pc:docMk/>
      </pc:docMkLst>
      <pc:sldChg chg="ord">
        <pc:chgData name="Nithyalakshmi Muthukaruppan [UNext]" userId="08e769c1-5d74-4526-a698-892faf8cf5cd" providerId="ADAL" clId="{422511A2-6E76-47BF-B4D9-1183A4B93654}" dt="2023-03-02T12:10:15.506" v="4"/>
        <pc:sldMkLst>
          <pc:docMk/>
          <pc:sldMk cId="2245484680" sldId="261"/>
        </pc:sldMkLst>
      </pc:sldChg>
      <pc:sldChg chg="ord">
        <pc:chgData name="Nithyalakshmi Muthukaruppan [UNext]" userId="08e769c1-5d74-4526-a698-892faf8cf5cd" providerId="ADAL" clId="{422511A2-6E76-47BF-B4D9-1183A4B93654}" dt="2023-03-02T12:10:13.189" v="2"/>
        <pc:sldMkLst>
          <pc:docMk/>
          <pc:sldMk cId="2173049406" sldId="264"/>
        </pc:sldMkLst>
      </pc:sldChg>
      <pc:sldChg chg="del">
        <pc:chgData name="Nithyalakshmi Muthukaruppan [UNext]" userId="08e769c1-5d74-4526-a698-892faf8cf5cd" providerId="ADAL" clId="{422511A2-6E76-47BF-B4D9-1183A4B93654}" dt="2023-03-02T12:09:08.593" v="0" actId="47"/>
        <pc:sldMkLst>
          <pc:docMk/>
          <pc:sldMk cId="3695186359" sldId="265"/>
        </pc:sldMkLst>
      </pc:sldChg>
    </pc:docChg>
  </pc:docChgLst>
  <pc:docChgLst>
    <pc:chgData name="Nithyalakshmi Muthukaruppan [UNext]" userId="08e769c1-5d74-4526-a698-892faf8cf5cd" providerId="ADAL" clId="{8DD4D5A5-E540-4CE5-9E59-5435DC384574}"/>
    <pc:docChg chg="modSld">
      <pc:chgData name="Nithyalakshmi Muthukaruppan [UNext]" userId="08e769c1-5d74-4526-a698-892faf8cf5cd" providerId="ADAL" clId="{8DD4D5A5-E540-4CE5-9E59-5435DC384574}" dt="2023-01-08T12:38:43.039" v="14" actId="20577"/>
      <pc:docMkLst>
        <pc:docMk/>
      </pc:docMkLst>
      <pc:sldChg chg="modSp mod">
        <pc:chgData name="Nithyalakshmi Muthukaruppan [UNext]" userId="08e769c1-5d74-4526-a698-892faf8cf5cd" providerId="ADAL" clId="{8DD4D5A5-E540-4CE5-9E59-5435DC384574}" dt="2023-01-08T12:29:46.339" v="0" actId="255"/>
        <pc:sldMkLst>
          <pc:docMk/>
          <pc:sldMk cId="3722702861" sldId="258"/>
        </pc:sldMkLst>
        <pc:spChg chg="mod">
          <ac:chgData name="Nithyalakshmi Muthukaruppan [UNext]" userId="08e769c1-5d74-4526-a698-892faf8cf5cd" providerId="ADAL" clId="{8DD4D5A5-E540-4CE5-9E59-5435DC384574}" dt="2023-01-08T12:29:46.339" v="0" actId="255"/>
          <ac:spMkLst>
            <pc:docMk/>
            <pc:sldMk cId="3722702861" sldId="258"/>
            <ac:spMk id="2" creationId="{4C7E4D66-CDBE-5BC7-3C54-A4BB632494AB}"/>
          </ac:spMkLst>
        </pc:spChg>
      </pc:sldChg>
      <pc:sldChg chg="modSp mod">
        <pc:chgData name="Nithyalakshmi Muthukaruppan [UNext]" userId="08e769c1-5d74-4526-a698-892faf8cf5cd" providerId="ADAL" clId="{8DD4D5A5-E540-4CE5-9E59-5435DC384574}" dt="2023-01-08T12:30:46.202" v="2" actId="14100"/>
        <pc:sldMkLst>
          <pc:docMk/>
          <pc:sldMk cId="642715178" sldId="259"/>
        </pc:sldMkLst>
        <pc:spChg chg="mod">
          <ac:chgData name="Nithyalakshmi Muthukaruppan [UNext]" userId="08e769c1-5d74-4526-a698-892faf8cf5cd" providerId="ADAL" clId="{8DD4D5A5-E540-4CE5-9E59-5435DC384574}" dt="2023-01-08T12:30:46.202" v="2" actId="14100"/>
          <ac:spMkLst>
            <pc:docMk/>
            <pc:sldMk cId="642715178" sldId="259"/>
            <ac:spMk id="2" creationId="{2EEEC2BC-F3D1-D1EF-1DAB-BCD74F9DFC4A}"/>
          </ac:spMkLst>
        </pc:spChg>
      </pc:sldChg>
      <pc:sldChg chg="modSp mod">
        <pc:chgData name="Nithyalakshmi Muthukaruppan [UNext]" userId="08e769c1-5d74-4526-a698-892faf8cf5cd" providerId="ADAL" clId="{8DD4D5A5-E540-4CE5-9E59-5435DC384574}" dt="2023-01-08T12:31:12.214" v="4" actId="113"/>
        <pc:sldMkLst>
          <pc:docMk/>
          <pc:sldMk cId="3465732493" sldId="260"/>
        </pc:sldMkLst>
        <pc:spChg chg="mod">
          <ac:chgData name="Nithyalakshmi Muthukaruppan [UNext]" userId="08e769c1-5d74-4526-a698-892faf8cf5cd" providerId="ADAL" clId="{8DD4D5A5-E540-4CE5-9E59-5435DC384574}" dt="2023-01-08T12:31:12.214" v="4" actId="113"/>
          <ac:spMkLst>
            <pc:docMk/>
            <pc:sldMk cId="3465732493" sldId="260"/>
            <ac:spMk id="2" creationId="{A465F290-1815-EC18-6180-ABA39A696A48}"/>
          </ac:spMkLst>
        </pc:spChg>
      </pc:sldChg>
      <pc:sldChg chg="modSp mod">
        <pc:chgData name="Nithyalakshmi Muthukaruppan [UNext]" userId="08e769c1-5d74-4526-a698-892faf8cf5cd" providerId="ADAL" clId="{8DD4D5A5-E540-4CE5-9E59-5435DC384574}" dt="2023-01-08T12:32:21.379" v="8" actId="1076"/>
        <pc:sldMkLst>
          <pc:docMk/>
          <pc:sldMk cId="2918703615" sldId="262"/>
        </pc:sldMkLst>
        <pc:spChg chg="mod">
          <ac:chgData name="Nithyalakshmi Muthukaruppan [UNext]" userId="08e769c1-5d74-4526-a698-892faf8cf5cd" providerId="ADAL" clId="{8DD4D5A5-E540-4CE5-9E59-5435DC384574}" dt="2023-01-08T12:31:38.060" v="5" actId="255"/>
          <ac:spMkLst>
            <pc:docMk/>
            <pc:sldMk cId="2918703615" sldId="262"/>
            <ac:spMk id="2" creationId="{3CF0A1FE-DFEA-087D-1574-31E34A6FFA83}"/>
          </ac:spMkLst>
        </pc:spChg>
        <pc:spChg chg="mod">
          <ac:chgData name="Nithyalakshmi Muthukaruppan [UNext]" userId="08e769c1-5d74-4526-a698-892faf8cf5cd" providerId="ADAL" clId="{8DD4D5A5-E540-4CE5-9E59-5435DC384574}" dt="2023-01-08T12:32:21.379" v="8" actId="1076"/>
          <ac:spMkLst>
            <pc:docMk/>
            <pc:sldMk cId="2918703615" sldId="262"/>
            <ac:spMk id="3" creationId="{4AB7ACD2-83C3-4913-7DD6-064C5D6ABB5E}"/>
          </ac:spMkLst>
        </pc:spChg>
      </pc:sldChg>
      <pc:sldChg chg="modSp mod">
        <pc:chgData name="Nithyalakshmi Muthukaruppan [UNext]" userId="08e769c1-5d74-4526-a698-892faf8cf5cd" providerId="ADAL" clId="{8DD4D5A5-E540-4CE5-9E59-5435DC384574}" dt="2023-01-08T12:33:05.782" v="10" actId="1076"/>
        <pc:sldMkLst>
          <pc:docMk/>
          <pc:sldMk cId="2772633753" sldId="263"/>
        </pc:sldMkLst>
        <pc:spChg chg="mod">
          <ac:chgData name="Nithyalakshmi Muthukaruppan [UNext]" userId="08e769c1-5d74-4526-a698-892faf8cf5cd" providerId="ADAL" clId="{8DD4D5A5-E540-4CE5-9E59-5435DC384574}" dt="2023-01-08T12:33:00.699" v="9" actId="255"/>
          <ac:spMkLst>
            <pc:docMk/>
            <pc:sldMk cId="2772633753" sldId="263"/>
            <ac:spMk id="2" creationId="{A5A92039-03FF-1F60-FBFC-98E597B445C9}"/>
          </ac:spMkLst>
        </pc:spChg>
        <pc:spChg chg="mod">
          <ac:chgData name="Nithyalakshmi Muthukaruppan [UNext]" userId="08e769c1-5d74-4526-a698-892faf8cf5cd" providerId="ADAL" clId="{8DD4D5A5-E540-4CE5-9E59-5435DC384574}" dt="2023-01-08T12:33:05.782" v="10" actId="1076"/>
          <ac:spMkLst>
            <pc:docMk/>
            <pc:sldMk cId="2772633753" sldId="263"/>
            <ac:spMk id="3" creationId="{C3773782-1658-A93F-D96D-C0FE9F5CDBFF}"/>
          </ac:spMkLst>
        </pc:spChg>
      </pc:sldChg>
      <pc:sldChg chg="modSp mod">
        <pc:chgData name="Nithyalakshmi Muthukaruppan [UNext]" userId="08e769c1-5d74-4526-a698-892faf8cf5cd" providerId="ADAL" clId="{8DD4D5A5-E540-4CE5-9E59-5435DC384574}" dt="2023-01-08T12:38:23.304" v="11" actId="255"/>
        <pc:sldMkLst>
          <pc:docMk/>
          <pc:sldMk cId="2173049406" sldId="264"/>
        </pc:sldMkLst>
        <pc:spChg chg="mod">
          <ac:chgData name="Nithyalakshmi Muthukaruppan [UNext]" userId="08e769c1-5d74-4526-a698-892faf8cf5cd" providerId="ADAL" clId="{8DD4D5A5-E540-4CE5-9E59-5435DC384574}" dt="2023-01-08T12:38:23.304" v="11" actId="255"/>
          <ac:spMkLst>
            <pc:docMk/>
            <pc:sldMk cId="2173049406" sldId="264"/>
            <ac:spMk id="2" creationId="{BAEC7ABF-203D-7F98-43F1-E1F9595C5DB0}"/>
          </ac:spMkLst>
        </pc:spChg>
      </pc:sldChg>
      <pc:sldChg chg="modSp mod">
        <pc:chgData name="Nithyalakshmi Muthukaruppan [UNext]" userId="08e769c1-5d74-4526-a698-892faf8cf5cd" providerId="ADAL" clId="{8DD4D5A5-E540-4CE5-9E59-5435DC384574}" dt="2023-01-08T12:38:43.039" v="14" actId="20577"/>
        <pc:sldMkLst>
          <pc:docMk/>
          <pc:sldMk cId="3695186359" sldId="265"/>
        </pc:sldMkLst>
        <pc:spChg chg="mod">
          <ac:chgData name="Nithyalakshmi Muthukaruppan [UNext]" userId="08e769c1-5d74-4526-a698-892faf8cf5cd" providerId="ADAL" clId="{8DD4D5A5-E540-4CE5-9E59-5435DC384574}" dt="2023-01-08T12:38:43.039" v="14" actId="20577"/>
          <ac:spMkLst>
            <pc:docMk/>
            <pc:sldMk cId="3695186359" sldId="265"/>
            <ac:spMk id="2" creationId="{E9988609-B8FE-A3D3-7311-AAF084D6F2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490F-D62C-8989-39A4-683061B17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21DCF-7FEA-9482-4A64-6256D1B7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CA6A-9F64-E56D-EF60-386C828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D6C6-A6C8-CC1D-11F3-E52F82E3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4A4-C809-E3F3-1ED2-ED5EEC4A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083D-39E5-E19D-21B8-0550DED7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2A2AB-427B-F601-3DB8-4BD13E3C6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E50B-79ED-2D70-3B2E-F5DA0314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403F-75D2-A337-2125-561A8510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1DDD-8B64-24E6-7FAD-A7A45811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7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67019-65DF-2977-BC54-EFCF134CA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4EA6-44C4-C763-688B-1D4863E8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8AAA-9043-3767-C0FC-1B5297EB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91D2-4B13-EB34-7B16-151B3134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76CA-3C2B-69EC-3733-2ADD5ACA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8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EF2C-4404-E132-D59F-9F63A8AB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7F92F-F9FF-A713-629C-B8EBD0B7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CE81-020D-F506-B61D-2D71F7D1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A45C-DD3E-22C1-E901-5A69A31E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0100-6F72-2523-6AE8-41F40E89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0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1CB4-9D32-BA3A-552B-CB7F043E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9B07-8158-36F8-5257-F462B2A7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3D1A-C4EA-589E-753E-0A86D631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320-8E0A-5ABA-FED7-723C2CA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60F9-DE50-A098-658D-D908B230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9850-1964-E2DD-FC3A-EA604745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DB48-AE15-7371-38CD-B7B2638F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4DFB-7E3D-8F9C-1BAC-20DEBDD2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B59C-8339-F76C-F878-D2F59F84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5EEDF-3E04-393D-AC26-3473FD85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1FD23-9462-9D75-7F8F-1D54A6BA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79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F236-A771-8473-0FF0-03A21F75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64591-29B0-A1C5-0E45-5C6FFFA3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9685-B0AE-F51D-31ED-939588BF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801DC-97C8-8EAA-D969-1EF074430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DDEC2-028C-B0A5-6D6F-789A4E982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E22C7-544C-E252-2CAC-AAFE5EFF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7C3A3-179E-BC43-0C07-3C72CA86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80434-B338-4C09-A6E0-6182549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277D-B527-87FD-4289-B4E542E9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87DCD-6EF6-C578-C25E-B3BAD31E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812B2-DC6E-04D0-77B2-CC6302AE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34E2E-02E7-BBD6-F9C2-04C43537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812FD-EFD6-2EF1-14C9-B85E9264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9240-69FC-918A-3E6A-2C6859B3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6B2A5-8396-8ACA-75CF-18250113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1EA4-CD6B-8C2F-5050-80DF4EC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1972-156A-3CB4-22FF-5AF4EEB0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B537-24E7-7EFF-B8C9-266316EE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A9D6-2681-D07B-0F48-55DD373A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DCC2F-4A3A-CC0F-B164-D788E21B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64513-FECE-397C-6012-48ED8A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3B8E-54A5-C04E-9F01-88DCF770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0EC55-44B3-288E-8076-825416DD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7C9F5-C273-02B9-A7CA-DA8CBFD5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3F01-BCD6-B534-8A8E-7E5E77DF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08D75-C98A-796F-1861-E327EB74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C549-E23A-877A-D30B-600A0241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F4142-EC91-1BC1-1B6B-C34DBBE9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90ED-10B7-83CE-3441-73A3E2F7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41DD-9E33-E005-981B-DE80B55AA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5EF4-6D86-4511-A9DD-7B0142BF3685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F26D-94DC-9BDD-BB7B-B79DD73BF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8F95-7673-23FA-F797-CD4121A7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09B6-D51E-4F62-AFDB-AC79A7D2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8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9324-A8F0-84CB-74AF-619DD5DB1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72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A157-C2C9-B9DC-AEAF-6108B1C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 a list comprehension to produce the list: [1, 2, 4, 8, 16……212].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EE77-1BD9-0F03-D771-054B33DB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92" y="2225195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[(2**x) for x in range(0, 13)]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[(2**x) for x in range(1, 13)]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[(x**2) for x in range(0, 13)]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[(x**2) for x in range(1, 13)]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8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39D-9120-7988-BB98-32F3714D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79" y="10028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Is the following piece of code valid?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a=1,2,3,4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print(a)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6D50-6256-9A9A-6E50-B5C4CB5A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51" y="2506662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83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A157-C2C9-B9DC-AEAF-6108B1C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data type is the object below ? L = [1, 23, ‘hello’, 1]</a:t>
            </a: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0DA76-034E-91DB-97F1-C24D89BA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80" y="2377439"/>
            <a:ext cx="9850120" cy="3799523"/>
          </a:xfrm>
        </p:spPr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Vector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71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A157-C2C9-B9DC-AEAF-6108B1C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Assume we have a list a, what is the result of the below operation: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print(a*3)</a:t>
            </a:r>
            <a:r>
              <a:rPr lang="en-US" sz="3200" b="1" dirty="0"/>
              <a:t> </a:t>
            </a:r>
            <a:endParaRPr lang="en-IN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7B699-791A-8EC8-F87E-9DC44CA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0" y="2316480"/>
            <a:ext cx="9017000" cy="3769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Repeat the elements of list a 3 times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Multiply the elements of the list by 3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Filter the elements of the list divisible by 3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Repeat the elements of list a 3 times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161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A157-C2C9-B9DC-AEAF-6108B1C1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range(0,10) returns a list of numbers from</a:t>
            </a:r>
            <a:r>
              <a:rPr lang="en-US" sz="3200" b="1" dirty="0"/>
              <a:t> 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E4AE5-6EF9-216B-1B07-DDCF1A52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520" y="1859279"/>
            <a:ext cx="9860280" cy="4317683"/>
          </a:xfrm>
        </p:spPr>
        <p:txBody>
          <a:bodyPr/>
          <a:lstStyle/>
          <a:p>
            <a:r>
              <a:rPr lang="en-US" dirty="0"/>
              <a:t>0 to 9</a:t>
            </a:r>
          </a:p>
          <a:p>
            <a:r>
              <a:rPr lang="en-US" dirty="0"/>
              <a:t>1 to 9</a:t>
            </a:r>
          </a:p>
          <a:p>
            <a:r>
              <a:rPr lang="en-US" dirty="0"/>
              <a:t>0 to 10</a:t>
            </a:r>
          </a:p>
          <a:p>
            <a:r>
              <a:rPr lang="en-US" dirty="0"/>
              <a:t>0 to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8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AC8A-3A4A-A258-25C3-D01D4F7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display something on the screen, use this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94DB-47DA-EC56-D9E1-190432F3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print()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Print()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screen()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4D66-CDBE-5BC7-3C54-A4BB6324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42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i="0" dirty="0">
                <a:solidFill>
                  <a:srgbClr val="F14D76"/>
                </a:solidFill>
                <a:effectLst/>
                <a:latin typeface="Open Sans" panose="020B0606030504020204" pitchFamily="34" charset="0"/>
              </a:rPr>
              <a:t>x = 5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>
                <a:solidFill>
                  <a:srgbClr val="F14D76"/>
                </a:solidFill>
                <a:effectLst/>
                <a:latin typeface="Open Sans" panose="020B0606030504020204" pitchFamily="34" charset="0"/>
              </a:rPr>
              <a:t>y = 6</a:t>
            </a:r>
            <a:br>
              <a:rPr lang="en-US" sz="3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>
                <a:solidFill>
                  <a:srgbClr val="F14D76"/>
                </a:solidFill>
                <a:effectLst/>
                <a:latin typeface="Open Sans" panose="020B0606030504020204" pitchFamily="34" charset="0"/>
              </a:rPr>
              <a:t>print(“x*y”)</a:t>
            </a:r>
            <a:br>
              <a:rPr lang="en-US" sz="3600" b="1" i="0" dirty="0">
                <a:solidFill>
                  <a:srgbClr val="F14D76"/>
                </a:solidFill>
                <a:effectLst/>
                <a:latin typeface="Open Sans" panose="020B0606030504020204" pitchFamily="34" charset="0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code above displays the following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79DA-71F5-6FF6-688D-6B3FE709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921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br>
              <a:rPr lang="en-US" b="1" i="0" dirty="0">
                <a:solidFill>
                  <a:srgbClr val="F14D76"/>
                </a:solidFill>
                <a:effectLst/>
                <a:latin typeface="Open Sans" panose="020B0606030504020204" pitchFamily="34" charset="0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11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x*y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Syntax Error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0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C2BC-F3D1-D1EF-1DAB-BCD74F9D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28" y="272143"/>
            <a:ext cx="10515600" cy="2025517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Operators used in python: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divide, multiply, add, subtract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CAF9-8231-26C3-07F1-ACEFDAFC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66" y="2384672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/, *, +, -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div,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+, -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\, x, +, -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~, *, +, 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71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290-1815-EC18-6180-ABA39A6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28" y="1224346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111111"/>
                </a:solidFill>
                <a:effectLst/>
                <a:latin typeface="Inter-Regular"/>
              </a:rPr>
              <a:t>Guess the correct output of the following String operations</a:t>
            </a:r>
            <a:br>
              <a:rPr lang="en-US" sz="3200" b="1" i="0" dirty="0">
                <a:solidFill>
                  <a:srgbClr val="111111"/>
                </a:solidFill>
                <a:effectLst/>
                <a:latin typeface="Inter-Regular"/>
              </a:rPr>
            </a:br>
            <a:r>
              <a:rPr lang="en-US" sz="3200" b="1" dirty="0"/>
              <a:t>Str1= “welcome”</a:t>
            </a:r>
            <a:br>
              <a:rPr lang="en-US" sz="3200" b="1" dirty="0"/>
            </a:br>
            <a:r>
              <a:rPr lang="en-US" sz="3200" b="1" dirty="0"/>
              <a:t>print(str*2)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BFF8-F85E-CED7-BF0C-11A38EED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971"/>
            <a:ext cx="10515600" cy="3283991"/>
          </a:xfrm>
        </p:spPr>
        <p:txBody>
          <a:bodyPr/>
          <a:lstStyle/>
          <a:p>
            <a:r>
              <a:rPr lang="en-US" dirty="0"/>
              <a:t>Welcome </a:t>
            </a:r>
            <a:r>
              <a:rPr lang="en-US" dirty="0" err="1"/>
              <a:t>Welcome</a:t>
            </a:r>
            <a:endParaRPr lang="en-US" dirty="0"/>
          </a:p>
          <a:p>
            <a:r>
              <a:rPr lang="en-US" dirty="0" err="1"/>
              <a:t>welcomewelcome</a:t>
            </a:r>
            <a:endParaRPr lang="en-US" dirty="0"/>
          </a:p>
          <a:p>
            <a:r>
              <a:rPr lang="en-US" dirty="0"/>
              <a:t>Type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73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7ABF-203D-7F98-43F1-E1F9595C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5" y="895323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What is used to define a block of code (body of loop, if else etc.) in Python?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7444-E79B-DE2C-A45B-A5C40E7B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08" y="2363507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Indentation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Curly Braces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Parenthesis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04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2DA3-BA25-4570-4471-20A3BA8A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130"/>
            <a:ext cx="10515600" cy="1325563"/>
          </a:xfrm>
        </p:spPr>
        <p:txBody>
          <a:bodyPr/>
          <a:lstStyle/>
          <a:p>
            <a:r>
              <a:rPr lang="en-US" dirty="0"/>
              <a:t>Quiz 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48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2039-03FF-1F60-FBFC-98E597B4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27" y="123342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What is the output of the following program?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language = ['P', 'y', 't', 'h', 'o', 'n']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print(language[:-4])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3782-1658-A93F-D96D-C0FE9F5C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27" y="2361373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['t']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P','y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']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P','y','t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']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t','h','o','n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']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63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A1FE-DFEA-087D-1574-31E34A6F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81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Suppose a tuple test contains 5 elements. How can you set the 3rd element of the tuple to ‘Python’?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ACD2-83C3-4913-7DD6-064C5D6A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45" y="2119496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test[2] = 'Python'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test[3] = 'Python'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test(2) = 'Python'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Elements of tuple cannot be changed</a:t>
            </a:r>
          </a:p>
        </p:txBody>
      </p:sp>
    </p:spTree>
    <p:extLst>
      <p:ext uri="{BB962C8B-B14F-4D97-AF65-F5344CB8AC3E}">
        <p14:creationId xmlns:p14="http://schemas.microsoft.com/office/powerpoint/2010/main" val="291870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Inter-Regular</vt:lpstr>
      <vt:lpstr>Open Sans</vt:lpstr>
      <vt:lpstr>Office Theme</vt:lpstr>
      <vt:lpstr>Quiz -1</vt:lpstr>
      <vt:lpstr>To display something on the screen, use this command</vt:lpstr>
      <vt:lpstr>x = 5 y = 6 print(“x*y”) The code above displays the following:</vt:lpstr>
      <vt:lpstr>Operators used in python: divide, multiply, add, subtract  </vt:lpstr>
      <vt:lpstr>Guess the correct output of the following String operations Str1= “welcome” print(str*2) </vt:lpstr>
      <vt:lpstr>What is used to define a block of code (body of loop, if else etc.) in Python? </vt:lpstr>
      <vt:lpstr>Quiz -2</vt:lpstr>
      <vt:lpstr>What is the output of the following program? language = ['P', 'y', 't', 'h', 'o', 'n'] print(language[:-4]) </vt:lpstr>
      <vt:lpstr>Suppose a tuple test contains 5 elements. How can you set the 3rd element of the tuple to ‘Python’? </vt:lpstr>
      <vt:lpstr>Write a list comprehension to produce the list: [1, 2, 4, 8, 16……212]. </vt:lpstr>
      <vt:lpstr>Is the following piece of code valid? a=1,2,3,4 print(a) </vt:lpstr>
      <vt:lpstr>What data type is the object below ? L = [1, 23, ‘hello’, 1] </vt:lpstr>
      <vt:lpstr>Assume we have a list a, what is the result of the below operation: print(a*3) </vt:lpstr>
      <vt:lpstr>range(0,10) returns a list of numbers from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-1</dc:title>
  <dc:creator>Nithyalakshmi Muthukaruppan [UNext]</dc:creator>
  <cp:lastModifiedBy>Nithyalakshmi Muthukaruppan [UNext]</cp:lastModifiedBy>
  <cp:revision>2</cp:revision>
  <dcterms:created xsi:type="dcterms:W3CDTF">2022-10-17T04:15:23Z</dcterms:created>
  <dcterms:modified xsi:type="dcterms:W3CDTF">2023-03-02T12:10:23Z</dcterms:modified>
</cp:coreProperties>
</file>