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1505A60-4439-48BF-85A7-451832246A21}" type="datetimeFigureOut">
              <a:rPr lang="en-IN" smtClean="0"/>
              <a:t>17-02-2024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238449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1505A60-4439-48BF-85A7-451832246A21}"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129735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1505A60-4439-48BF-85A7-451832246A2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2452655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1505A60-4439-48BF-85A7-451832246A2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3664724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505A60-4439-48BF-85A7-451832246A2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403410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505A60-4439-48BF-85A7-451832246A21}" type="datetimeFigureOut">
              <a:rPr lang="en-IN" smtClean="0"/>
              <a:t>17-02-2024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1769075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505A60-4439-48BF-85A7-451832246A21}" type="datetimeFigureOut">
              <a:rPr lang="en-IN" smtClean="0"/>
              <a:t>17-02-2024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2200221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1505A60-4439-48BF-85A7-451832246A2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4103633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1505A60-4439-48BF-85A7-451832246A2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3954713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505A60-4439-48BF-85A7-451832246A2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102710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505A60-4439-48BF-85A7-451832246A21}" type="datetimeFigureOut">
              <a:rPr lang="en-IN" smtClean="0"/>
              <a:t>17-02-2024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159887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505A60-4439-48BF-85A7-451832246A21}"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139404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505A60-4439-48BF-85A7-451832246A21}" type="datetimeFigureOut">
              <a:rPr lang="en-IN" smtClean="0"/>
              <a:t>17-02-2024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110945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505A60-4439-48BF-85A7-451832246A21}" type="datetimeFigureOut">
              <a:rPr lang="en-IN" smtClean="0"/>
              <a:t>17-02-2024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48638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05A60-4439-48BF-85A7-451832246A21}" type="datetimeFigureOut">
              <a:rPr lang="en-IN" smtClean="0"/>
              <a:t>17-02-2024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62867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1505A60-4439-48BF-85A7-451832246A21}"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69182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1505A60-4439-48BF-85A7-451832246A21}" type="datetimeFigureOut">
              <a:rPr lang="en-IN" smtClean="0"/>
              <a:t>17-02-2024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4C997E-6B9B-469E-AC5D-2B6B8E2E5639}" type="slidenum">
              <a:rPr lang="en-IN" smtClean="0"/>
              <a:t>‹#›</a:t>
            </a:fld>
            <a:endParaRPr lang="en-IN"/>
          </a:p>
        </p:txBody>
      </p:sp>
    </p:spTree>
    <p:extLst>
      <p:ext uri="{BB962C8B-B14F-4D97-AF65-F5344CB8AC3E}">
        <p14:creationId xmlns:p14="http://schemas.microsoft.com/office/powerpoint/2010/main" val="3937228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1505A60-4439-48BF-85A7-451832246A21}" type="datetimeFigureOut">
              <a:rPr lang="en-IN" smtClean="0"/>
              <a:t>17-02-2024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C4C997E-6B9B-469E-AC5D-2B6B8E2E5639}" type="slidenum">
              <a:rPr lang="en-IN" smtClean="0"/>
              <a:t>‹#›</a:t>
            </a:fld>
            <a:endParaRPr lang="en-IN"/>
          </a:p>
        </p:txBody>
      </p:sp>
    </p:spTree>
    <p:extLst>
      <p:ext uri="{BB962C8B-B14F-4D97-AF65-F5344CB8AC3E}">
        <p14:creationId xmlns:p14="http://schemas.microsoft.com/office/powerpoint/2010/main" val="13888198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E4B4-ABF7-4C22-A103-1FF042B4E91F}"/>
              </a:ext>
            </a:extLst>
          </p:cNvPr>
          <p:cNvSpPr>
            <a:spLocks noGrp="1"/>
          </p:cNvSpPr>
          <p:nvPr>
            <p:ph type="ctrTitle"/>
          </p:nvPr>
        </p:nvSpPr>
        <p:spPr>
          <a:xfrm>
            <a:off x="1154955" y="2052320"/>
            <a:ext cx="8825658" cy="2725061"/>
          </a:xfrm>
        </p:spPr>
        <p:txBody>
          <a:bodyPr/>
          <a:lstStyle/>
          <a:p>
            <a:pPr algn="ctr"/>
            <a:r>
              <a:rPr lang="en-IN" b="1" dirty="0">
                <a:latin typeface="Times New Roman" panose="02020603050405020304" pitchFamily="18" charset="0"/>
                <a:cs typeface="Times New Roman" panose="02020603050405020304" pitchFamily="18" charset="0"/>
              </a:rPr>
              <a:t>Healthcare Analytic</a:t>
            </a:r>
          </a:p>
        </p:txBody>
      </p:sp>
    </p:spTree>
    <p:extLst>
      <p:ext uri="{BB962C8B-B14F-4D97-AF65-F5344CB8AC3E}">
        <p14:creationId xmlns:p14="http://schemas.microsoft.com/office/powerpoint/2010/main" val="49148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8982-1746-4368-A6FD-9C1C685F814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18CE27-48CC-4EE8-B133-603CC7FB14FF}"/>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In order to enhance the quality of healthcare services and improve patient satisfaction, there is a need to analyze the provided dataset,</a:t>
            </a:r>
            <a:r>
              <a:rPr lang="en-US" dirty="0"/>
              <a:t> </a:t>
            </a:r>
            <a:r>
              <a:rPr lang="en-US" dirty="0">
                <a:latin typeface="Times New Roman" panose="02020603050405020304" pitchFamily="18" charset="0"/>
                <a:cs typeface="Times New Roman" panose="02020603050405020304" pitchFamily="18" charset="0"/>
              </a:rPr>
              <a:t>which includes information on patient visits, satisfaction scores, wait times, department referrals, and demographic details. The analysis aims to determine the total number of patients visits per year, understand the distribution of patients across different departments based on referrals, and identify the most visited departments. The insights gained from this analysis will contribute to informed decision-making, enabling the healthcare facility to optimize resources, reduce wait times, and enhance patient experiences.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810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6E8C9-DAC9-43A2-824C-1A055F364C0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Data</a:t>
            </a:r>
            <a:endParaRPr lang="en-IN"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49817D58-3FD1-4B07-A90B-0AC406355EB9}"/>
              </a:ext>
            </a:extLst>
          </p:cNvPr>
          <p:cNvSpPr>
            <a:spLocks noGrp="1"/>
          </p:cNvSpPr>
          <p:nvPr>
            <p:ph idx="1"/>
          </p:nvPr>
        </p:nvSpPr>
        <p:spPr/>
        <p:txBody>
          <a:bodyPr>
            <a:normAutofit fontScale="92500" lnSpcReduction="20000"/>
          </a:bodyPr>
          <a:lstStyle/>
          <a:p>
            <a:pPr marL="0" indent="0">
              <a:buNone/>
            </a:pPr>
            <a:r>
              <a:rPr lang="en-US" sz="1700" b="1" dirty="0">
                <a:latin typeface="Times New Roman" panose="02020603050405020304" pitchFamily="18" charset="0"/>
                <a:cs typeface="Times New Roman" panose="02020603050405020304" pitchFamily="18" charset="0"/>
              </a:rPr>
              <a:t>Date: </a:t>
            </a:r>
            <a:r>
              <a:rPr lang="en-IN" dirty="0">
                <a:latin typeface="Times New Roman" panose="02020603050405020304" pitchFamily="18" charset="0"/>
                <a:cs typeface="Times New Roman" panose="02020603050405020304" pitchFamily="18" charset="0"/>
              </a:rPr>
              <a:t>Date and time of patient record creation</a:t>
            </a:r>
            <a:endParaRPr lang="en-US" sz="1700" b="1" dirty="0">
              <a:latin typeface="Times New Roman" panose="02020603050405020304" pitchFamily="18" charset="0"/>
              <a:cs typeface="Times New Roman" panose="02020603050405020304" pitchFamily="18" charset="0"/>
            </a:endParaRPr>
          </a:p>
          <a:p>
            <a:pPr marL="0" indent="0">
              <a:buNone/>
            </a:pPr>
            <a:r>
              <a:rPr lang="en-IN" sz="1700" b="1" dirty="0">
                <a:latin typeface="Times New Roman" panose="02020603050405020304" pitchFamily="18" charset="0"/>
                <a:cs typeface="Times New Roman" panose="02020603050405020304" pitchFamily="18" charset="0"/>
              </a:rPr>
              <a:t>Patient id: </a:t>
            </a:r>
            <a:r>
              <a:rPr lang="en-IN" dirty="0">
                <a:latin typeface="Times New Roman" panose="02020603050405020304" pitchFamily="18" charset="0"/>
                <a:cs typeface="Times New Roman" panose="02020603050405020304" pitchFamily="18" charset="0"/>
              </a:rPr>
              <a:t>Unique identifier for each patient</a:t>
            </a:r>
            <a:endParaRPr lang="en-IN" sz="1700" b="1" dirty="0">
              <a:latin typeface="Times New Roman" panose="02020603050405020304" pitchFamily="18" charset="0"/>
              <a:cs typeface="Times New Roman" panose="02020603050405020304" pitchFamily="18" charset="0"/>
            </a:endParaRPr>
          </a:p>
          <a:p>
            <a:pPr marL="0" indent="0">
              <a:buNone/>
            </a:pPr>
            <a:r>
              <a:rPr lang="en-IN" sz="1700" b="1" dirty="0">
                <a:latin typeface="Times New Roman" panose="02020603050405020304" pitchFamily="18" charset="0"/>
                <a:cs typeface="Times New Roman" panose="02020603050405020304" pitchFamily="18" charset="0"/>
              </a:rPr>
              <a:t>Patient gender: </a:t>
            </a:r>
            <a:r>
              <a:rPr lang="en-IN" dirty="0">
                <a:latin typeface="Times New Roman" panose="02020603050405020304" pitchFamily="18" charset="0"/>
                <a:cs typeface="Times New Roman" panose="02020603050405020304" pitchFamily="18" charset="0"/>
              </a:rPr>
              <a:t>Gender of the patient (M for Male, F for Female)</a:t>
            </a:r>
            <a:endParaRPr lang="en-IN" sz="1700" b="1" dirty="0">
              <a:latin typeface="Times New Roman" panose="02020603050405020304" pitchFamily="18" charset="0"/>
              <a:cs typeface="Times New Roman" panose="02020603050405020304" pitchFamily="18" charset="0"/>
            </a:endParaRPr>
          </a:p>
          <a:p>
            <a:pPr marL="0" indent="0">
              <a:buNone/>
            </a:pPr>
            <a:r>
              <a:rPr lang="en-IN" sz="1700" b="1" dirty="0">
                <a:latin typeface="Times New Roman" panose="02020603050405020304" pitchFamily="18" charset="0"/>
                <a:cs typeface="Times New Roman" panose="02020603050405020304" pitchFamily="18" charset="0"/>
              </a:rPr>
              <a:t>Patient age: </a:t>
            </a:r>
            <a:r>
              <a:rPr lang="en-IN" dirty="0">
                <a:latin typeface="Times New Roman" panose="02020603050405020304" pitchFamily="18" charset="0"/>
                <a:cs typeface="Times New Roman" panose="02020603050405020304" pitchFamily="18" charset="0"/>
              </a:rPr>
              <a:t>Age of the patient</a:t>
            </a:r>
            <a:endParaRPr lang="en-IN" sz="1700" b="1" dirty="0">
              <a:latin typeface="Times New Roman" panose="02020603050405020304" pitchFamily="18" charset="0"/>
              <a:cs typeface="Times New Roman" panose="02020603050405020304" pitchFamily="18" charset="0"/>
            </a:endParaRPr>
          </a:p>
          <a:p>
            <a:pPr marL="0" indent="0">
              <a:buNone/>
            </a:pPr>
            <a:r>
              <a:rPr lang="en-IN" sz="1700" b="1" dirty="0">
                <a:latin typeface="Times New Roman" panose="02020603050405020304" pitchFamily="18" charset="0"/>
                <a:cs typeface="Times New Roman" panose="02020603050405020304" pitchFamily="18" charset="0"/>
              </a:rPr>
              <a:t>Patient sat score: </a:t>
            </a:r>
            <a:r>
              <a:rPr lang="en-IN" dirty="0">
                <a:latin typeface="Times New Roman" panose="02020603050405020304" pitchFamily="18" charset="0"/>
                <a:cs typeface="Times New Roman" panose="02020603050405020304" pitchFamily="18" charset="0"/>
              </a:rPr>
              <a:t>Patient satisfaction score (if available)</a:t>
            </a:r>
            <a:endParaRPr lang="en-IN" sz="1700" b="1" dirty="0">
              <a:latin typeface="Times New Roman" panose="02020603050405020304" pitchFamily="18" charset="0"/>
              <a:cs typeface="Times New Roman" panose="02020603050405020304" pitchFamily="18" charset="0"/>
            </a:endParaRPr>
          </a:p>
          <a:p>
            <a:pPr marL="0" indent="0">
              <a:buNone/>
            </a:pPr>
            <a:r>
              <a:rPr lang="en-IN" sz="1700" b="1" dirty="0">
                <a:latin typeface="Times New Roman" panose="02020603050405020304" pitchFamily="18" charset="0"/>
                <a:cs typeface="Times New Roman" panose="02020603050405020304" pitchFamily="18" charset="0"/>
              </a:rPr>
              <a:t>Patient name: </a:t>
            </a:r>
            <a:r>
              <a:rPr lang="en-IN" dirty="0">
                <a:latin typeface="Times New Roman" panose="02020603050405020304" pitchFamily="18" charset="0"/>
                <a:cs typeface="Times New Roman" panose="02020603050405020304" pitchFamily="18" charset="0"/>
              </a:rPr>
              <a:t>name of the patient</a:t>
            </a:r>
            <a:endParaRPr lang="en-IN" sz="1700" b="1" dirty="0">
              <a:latin typeface="Times New Roman" panose="02020603050405020304" pitchFamily="18" charset="0"/>
              <a:cs typeface="Times New Roman" panose="02020603050405020304" pitchFamily="18" charset="0"/>
            </a:endParaRPr>
          </a:p>
          <a:p>
            <a:pPr marL="0" indent="0">
              <a:buNone/>
            </a:pPr>
            <a:r>
              <a:rPr lang="en-IN" sz="1700" b="1" dirty="0">
                <a:latin typeface="Times New Roman" panose="02020603050405020304" pitchFamily="18" charset="0"/>
                <a:cs typeface="Times New Roman" panose="02020603050405020304" pitchFamily="18" charset="0"/>
              </a:rPr>
              <a:t>Patient race: </a:t>
            </a:r>
            <a:r>
              <a:rPr lang="en-IN" dirty="0">
                <a:latin typeface="Times New Roman" panose="02020603050405020304" pitchFamily="18" charset="0"/>
                <a:cs typeface="Times New Roman" panose="02020603050405020304" pitchFamily="18" charset="0"/>
              </a:rPr>
              <a:t>Race or ethnic background of the patient</a:t>
            </a:r>
            <a:endParaRPr lang="en-IN" sz="1700" b="1" dirty="0">
              <a:latin typeface="Times New Roman" panose="02020603050405020304" pitchFamily="18" charset="0"/>
              <a:cs typeface="Times New Roman" panose="02020603050405020304" pitchFamily="18" charset="0"/>
            </a:endParaRPr>
          </a:p>
          <a:p>
            <a:pPr marL="0" indent="0">
              <a:buNone/>
            </a:pPr>
            <a:r>
              <a:rPr lang="en-IN" sz="1700" b="1" dirty="0">
                <a:latin typeface="Times New Roman" panose="02020603050405020304" pitchFamily="18" charset="0"/>
                <a:cs typeface="Times New Roman" panose="02020603050405020304" pitchFamily="18" charset="0"/>
              </a:rPr>
              <a:t>Patient admin flag: </a:t>
            </a:r>
            <a:r>
              <a:rPr lang="en-IN" dirty="0">
                <a:latin typeface="Times New Roman" panose="02020603050405020304" pitchFamily="18" charset="0"/>
                <a:cs typeface="Times New Roman" panose="02020603050405020304" pitchFamily="18" charset="0"/>
              </a:rPr>
              <a:t>Flag indicating </a:t>
            </a:r>
            <a:r>
              <a:rPr lang="en-US" dirty="0">
                <a:latin typeface="Times New Roman" panose="02020603050405020304" pitchFamily="18" charset="0"/>
                <a:cs typeface="Times New Roman" panose="02020603050405020304" pitchFamily="18" charset="0"/>
              </a:rPr>
              <a:t>whether the patient is an admin </a:t>
            </a:r>
            <a:r>
              <a:rPr lang="en-IN" dirty="0">
                <a:latin typeface="Times New Roman" panose="02020603050405020304" pitchFamily="18" charset="0"/>
                <a:cs typeface="Times New Roman" panose="02020603050405020304" pitchFamily="18" charset="0"/>
              </a:rPr>
              <a:t>(TRUE or FALSE)</a:t>
            </a:r>
            <a:endParaRPr lang="en-IN" sz="1700" b="1" dirty="0">
              <a:latin typeface="Times New Roman" panose="02020603050405020304" pitchFamily="18" charset="0"/>
              <a:cs typeface="Times New Roman" panose="02020603050405020304" pitchFamily="18" charset="0"/>
            </a:endParaRPr>
          </a:p>
          <a:p>
            <a:pPr marL="0" indent="0">
              <a:buNone/>
            </a:pPr>
            <a:r>
              <a:rPr lang="en-IN" sz="1700" b="1" dirty="0">
                <a:latin typeface="Times New Roman" panose="02020603050405020304" pitchFamily="18" charset="0"/>
                <a:cs typeface="Times New Roman" panose="02020603050405020304" pitchFamily="18" charset="0"/>
              </a:rPr>
              <a:t>Patient wait time: </a:t>
            </a:r>
            <a:r>
              <a:rPr lang="en-IN" dirty="0">
                <a:latin typeface="Times New Roman" panose="02020603050405020304" pitchFamily="18" charset="0"/>
                <a:cs typeface="Times New Roman" panose="02020603050405020304" pitchFamily="18" charset="0"/>
              </a:rPr>
              <a:t>Waiting time before being seen by a healthcare professional</a:t>
            </a:r>
            <a:endParaRPr lang="en-IN" sz="1700" b="1" dirty="0">
              <a:latin typeface="Times New Roman" panose="02020603050405020304" pitchFamily="18" charset="0"/>
              <a:cs typeface="Times New Roman" panose="02020603050405020304" pitchFamily="18" charset="0"/>
            </a:endParaRPr>
          </a:p>
          <a:p>
            <a:pPr marL="0" indent="0">
              <a:buNone/>
            </a:pPr>
            <a:r>
              <a:rPr lang="en-IN" sz="1700" b="1" dirty="0">
                <a:latin typeface="Times New Roman" panose="02020603050405020304" pitchFamily="18" charset="0"/>
                <a:cs typeface="Times New Roman" panose="02020603050405020304" pitchFamily="18" charset="0"/>
              </a:rPr>
              <a:t>Department referral: </a:t>
            </a:r>
            <a:r>
              <a:rPr lang="en-IN" dirty="0">
                <a:latin typeface="Times New Roman" panose="02020603050405020304" pitchFamily="18" charset="0"/>
                <a:cs typeface="Times New Roman" panose="02020603050405020304" pitchFamily="18" charset="0"/>
              </a:rPr>
              <a:t>Department to which the patient was referred (if applicable)</a:t>
            </a:r>
            <a:endParaRPr lang="en-IN" sz="17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1441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A31A-A665-4C8B-9454-14C899D2A51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DFAA2665-07AA-426F-B698-0DFD47246F71}"/>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Data Integration:</a:t>
            </a:r>
            <a:r>
              <a:rPr lang="en-US" dirty="0">
                <a:latin typeface="Times New Roman" panose="02020603050405020304" pitchFamily="18" charset="0"/>
                <a:cs typeface="Times New Roman" panose="02020603050405020304" pitchFamily="18" charset="0"/>
              </a:rPr>
              <a:t> Leverage Power BI for healthcare dashboard creation by integrating diverse data sources through effective data modeling and transformation.</a:t>
            </a:r>
          </a:p>
          <a:p>
            <a:r>
              <a:rPr lang="en-US" b="1" dirty="0">
                <a:latin typeface="Times New Roman" panose="02020603050405020304" pitchFamily="18" charset="0"/>
                <a:cs typeface="Times New Roman" panose="02020603050405020304" pitchFamily="18" charset="0"/>
              </a:rPr>
              <a:t> Dashboard Design: </a:t>
            </a:r>
            <a:r>
              <a:rPr lang="en-US" dirty="0">
                <a:latin typeface="Times New Roman" panose="02020603050405020304" pitchFamily="18" charset="0"/>
                <a:cs typeface="Times New Roman" panose="02020603050405020304" pitchFamily="18" charset="0"/>
              </a:rPr>
              <a:t>Create a visually compelling Power BI healthcare dashboard by strategically selecting key metrics, utilizing appropriate visualizations, and ensuring an intuitive layout for effective data communication.</a:t>
            </a:r>
          </a:p>
          <a:p>
            <a:r>
              <a:rPr lang="en-US" b="1" dirty="0">
                <a:latin typeface="Times New Roman" panose="02020603050405020304" pitchFamily="18" charset="0"/>
                <a:cs typeface="Times New Roman" panose="02020603050405020304" pitchFamily="18" charset="0"/>
              </a:rPr>
              <a:t> Interactivity: </a:t>
            </a:r>
            <a:r>
              <a:rPr lang="en-US" dirty="0">
                <a:latin typeface="Times New Roman" panose="02020603050405020304" pitchFamily="18" charset="0"/>
                <a:cs typeface="Times New Roman" panose="02020603050405020304" pitchFamily="18" charset="0"/>
              </a:rPr>
              <a:t>Enhance Power BI healthcare dashboards with interactivity by implementing filters, slicers, drill-down features, and dynamic content for a user-driven exploration of healthcare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400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5DEFA-8641-4163-A34D-6874AECB0FB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Outcomes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0FEBC2-5AEE-47BA-8C8B-1E0D2571C62F}"/>
              </a:ext>
            </a:extLst>
          </p:cNvPr>
          <p:cNvSpPr>
            <a:spLocks noGrp="1"/>
          </p:cNvSpPr>
          <p:nvPr>
            <p:ph idx="1"/>
          </p:nvPr>
        </p:nvSpPr>
        <p:spPr/>
        <p:txBody>
          <a:bodyPr/>
          <a:lstStyle/>
          <a:p>
            <a:r>
              <a:rPr lang="en-US" dirty="0"/>
              <a:t> </a:t>
            </a:r>
            <a:r>
              <a:rPr lang="en-US" dirty="0">
                <a:latin typeface="Times New Roman" panose="02020603050405020304" pitchFamily="18" charset="0"/>
                <a:cs typeface="Times New Roman" panose="02020603050405020304" pitchFamily="18" charset="0"/>
              </a:rPr>
              <a:t>Evaluate the average waiting time of patient.</a:t>
            </a:r>
          </a:p>
          <a:p>
            <a:r>
              <a:rPr lang="en-US" dirty="0">
                <a:latin typeface="Times New Roman" panose="02020603050405020304" pitchFamily="18" charset="0"/>
                <a:cs typeface="Times New Roman" panose="02020603050405020304" pitchFamily="18" charset="0"/>
              </a:rPr>
              <a:t> Patients visit on weekly, monthly and yearly basis.</a:t>
            </a:r>
          </a:p>
          <a:p>
            <a:r>
              <a:rPr lang="en-US" dirty="0">
                <a:latin typeface="Times New Roman" panose="02020603050405020304" pitchFamily="18" charset="0"/>
                <a:cs typeface="Times New Roman" panose="02020603050405020304" pitchFamily="18" charset="0"/>
              </a:rPr>
              <a:t> Total visit by department referral.</a:t>
            </a:r>
          </a:p>
          <a:p>
            <a:r>
              <a:rPr lang="en-US" dirty="0">
                <a:latin typeface="Times New Roman" panose="02020603050405020304" pitchFamily="18" charset="0"/>
                <a:cs typeface="Times New Roman" panose="02020603050405020304" pitchFamily="18" charset="0"/>
              </a:rPr>
              <a:t> Breakdown patients visit by age group. </a:t>
            </a:r>
          </a:p>
          <a:p>
            <a:r>
              <a:rPr lang="en-US" dirty="0">
                <a:latin typeface="Times New Roman" panose="02020603050405020304" pitchFamily="18" charset="0"/>
                <a:cs typeface="Times New Roman" panose="02020603050405020304" pitchFamily="18" charset="0"/>
              </a:rPr>
              <a:t> Determine the average Satisfaction by age-group and Patient race. </a:t>
            </a:r>
          </a:p>
          <a:p>
            <a:r>
              <a:rPr lang="en-US" dirty="0">
                <a:latin typeface="Times New Roman" panose="02020603050405020304" pitchFamily="18" charset="0"/>
                <a:cs typeface="Times New Roman" panose="02020603050405020304" pitchFamily="18" charset="0"/>
              </a:rPr>
              <a:t> Determine the average Wait Time by age-group and Patient race.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519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A549B6F-B91F-4299-995B-475951653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90"/>
            <a:ext cx="12192000" cy="6873179"/>
          </a:xfrm>
          <a:prstGeom prst="rect">
            <a:avLst/>
          </a:prstGeom>
        </p:spPr>
      </p:pic>
    </p:spTree>
    <p:extLst>
      <p:ext uri="{BB962C8B-B14F-4D97-AF65-F5344CB8AC3E}">
        <p14:creationId xmlns:p14="http://schemas.microsoft.com/office/powerpoint/2010/main" val="2966909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AC9EB9-BB34-47B9-B49E-69A460537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1"/>
            <a:ext cx="12192000" cy="6868562"/>
          </a:xfrm>
          <a:prstGeom prst="rect">
            <a:avLst/>
          </a:prstGeom>
        </p:spPr>
      </p:pic>
    </p:spTree>
    <p:extLst>
      <p:ext uri="{BB962C8B-B14F-4D97-AF65-F5344CB8AC3E}">
        <p14:creationId xmlns:p14="http://schemas.microsoft.com/office/powerpoint/2010/main" val="187473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9D39-8E10-4271-B509-6DFCDDAFFDC4}"/>
              </a:ext>
            </a:extLst>
          </p:cNvPr>
          <p:cNvSpPr>
            <a:spLocks noGrp="1"/>
          </p:cNvSpPr>
          <p:nvPr>
            <p:ph type="title"/>
          </p:nvPr>
        </p:nvSpPr>
        <p:spPr>
          <a:xfrm>
            <a:off x="1154954" y="944881"/>
            <a:ext cx="8825660" cy="2484120"/>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307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870</TotalTime>
  <Words>368</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Ion Boardroom</vt:lpstr>
      <vt:lpstr>Healthcare Analytic</vt:lpstr>
      <vt:lpstr>Problem Statement</vt:lpstr>
      <vt:lpstr>Data</vt:lpstr>
      <vt:lpstr>Methodology</vt:lpstr>
      <vt:lpstr>Outcomes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Analytic</dc:title>
  <dc:creator>DELL</dc:creator>
  <cp:lastModifiedBy>DELL</cp:lastModifiedBy>
  <cp:revision>22</cp:revision>
  <dcterms:created xsi:type="dcterms:W3CDTF">2024-02-16T09:23:51Z</dcterms:created>
  <dcterms:modified xsi:type="dcterms:W3CDTF">2024-02-17T10:19:00Z</dcterms:modified>
</cp:coreProperties>
</file>