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795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3357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366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8592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5678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2556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56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481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182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89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245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123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059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038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3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187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9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287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719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481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27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20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01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146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080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673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3499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854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8261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NITHYASREE KS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11463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96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1939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9939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150278"/>
            <a:ext cx="8483600" cy="49593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650436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457200" y="3810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1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1295399"/>
            <a:ext cx="7262950" cy="54196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3741716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511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939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09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47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81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04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0480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576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0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2024-09-20T03:45:41Z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