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kdR+hpkvLRbkDz+JYxTiVt8ax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d77b5f3f3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d77b5f3f3_0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6d77b5f3f3_0_2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d77b5f3f3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6d77b5f3f3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26d77b5f3f3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d77b5f3f3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6d77b5f3f3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6d77b5f3f3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g26d77b5f3f3_0_106"/>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6d77b5f3f3_0_106"/>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g26d77b5f3f3_0_106"/>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lnSpc>
                <a:spcPct val="100000"/>
              </a:lnSpc>
              <a:spcBef>
                <a:spcPts val="600"/>
              </a:spcBef>
              <a:spcAft>
                <a:spcPts val="0"/>
              </a:spcAft>
              <a:buSzPts val="1288"/>
              <a:buNone/>
              <a:defRPr>
                <a:solidFill>
                  <a:srgbClr val="888888"/>
                </a:solidFill>
              </a:defRPr>
            </a:lvl2pPr>
            <a:lvl3pPr lvl="2" rtl="0" algn="ctr">
              <a:lnSpc>
                <a:spcPct val="100000"/>
              </a:lnSpc>
              <a:spcBef>
                <a:spcPts val="600"/>
              </a:spcBef>
              <a:spcAft>
                <a:spcPts val="0"/>
              </a:spcAft>
              <a:buSzPts val="1196"/>
              <a:buNone/>
              <a:defRPr>
                <a:solidFill>
                  <a:srgbClr val="888888"/>
                </a:solidFill>
              </a:defRPr>
            </a:lvl3pPr>
            <a:lvl4pPr lvl="3" rtl="0" algn="ctr">
              <a:lnSpc>
                <a:spcPct val="100000"/>
              </a:lnSpc>
              <a:spcBef>
                <a:spcPts val="600"/>
              </a:spcBef>
              <a:spcAft>
                <a:spcPts val="0"/>
              </a:spcAft>
              <a:buSzPts val="1012"/>
              <a:buNone/>
              <a:defRPr>
                <a:solidFill>
                  <a:srgbClr val="888888"/>
                </a:solidFill>
              </a:defRPr>
            </a:lvl4pPr>
            <a:lvl5pPr lvl="4" rtl="0" algn="ctr">
              <a:lnSpc>
                <a:spcPct val="100000"/>
              </a:lnSpc>
              <a:spcBef>
                <a:spcPts val="600"/>
              </a:spcBef>
              <a:spcAft>
                <a:spcPts val="0"/>
              </a:spcAft>
              <a:buSzPts val="1012"/>
              <a:buNone/>
              <a:defRPr>
                <a:solidFill>
                  <a:srgbClr val="888888"/>
                </a:solidFill>
              </a:defRPr>
            </a:lvl5pPr>
            <a:lvl6pPr lvl="5" rtl="0" algn="ctr">
              <a:lnSpc>
                <a:spcPct val="100000"/>
              </a:lnSpc>
              <a:spcBef>
                <a:spcPts val="600"/>
              </a:spcBef>
              <a:spcAft>
                <a:spcPts val="0"/>
              </a:spcAft>
              <a:buSzPts val="1104"/>
              <a:buNone/>
              <a:defRPr>
                <a:solidFill>
                  <a:srgbClr val="888888"/>
                </a:solidFill>
              </a:defRPr>
            </a:lvl6pPr>
            <a:lvl7pPr lvl="6" rtl="0" algn="ctr">
              <a:lnSpc>
                <a:spcPct val="100000"/>
              </a:lnSpc>
              <a:spcBef>
                <a:spcPts val="600"/>
              </a:spcBef>
              <a:spcAft>
                <a:spcPts val="0"/>
              </a:spcAft>
              <a:buSzPts val="1104"/>
              <a:buNone/>
              <a:defRPr>
                <a:solidFill>
                  <a:srgbClr val="888888"/>
                </a:solidFill>
              </a:defRPr>
            </a:lvl7pPr>
            <a:lvl8pPr lvl="7" rtl="0" algn="ctr">
              <a:lnSpc>
                <a:spcPct val="100000"/>
              </a:lnSpc>
              <a:spcBef>
                <a:spcPts val="600"/>
              </a:spcBef>
              <a:spcAft>
                <a:spcPts val="0"/>
              </a:spcAft>
              <a:buSzPts val="1104"/>
              <a:buNone/>
              <a:defRPr>
                <a:solidFill>
                  <a:srgbClr val="888888"/>
                </a:solidFill>
              </a:defRPr>
            </a:lvl8pPr>
            <a:lvl9pPr lvl="8" rtl="0" algn="ctr">
              <a:lnSpc>
                <a:spcPct val="100000"/>
              </a:lnSpc>
              <a:spcBef>
                <a:spcPts val="600"/>
              </a:spcBef>
              <a:spcAft>
                <a:spcPts val="600"/>
              </a:spcAft>
              <a:buSzPts val="1104"/>
              <a:buNone/>
              <a:defRPr>
                <a:solidFill>
                  <a:srgbClr val="888888"/>
                </a:solidFill>
              </a:defRPr>
            </a:lvl9pPr>
          </a:lstStyle>
          <a:p/>
        </p:txBody>
      </p:sp>
      <p:sp>
        <p:nvSpPr>
          <p:cNvPr id="105" name="Google Shape;105;g26d77b5f3f3_0_10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g26d77b5f3f3_0_10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7" name="Google Shape;107;g26d77b5f3f3_0_10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8" name="Shape 108"/>
        <p:cNvGrpSpPr/>
        <p:nvPr/>
      </p:nvGrpSpPr>
      <p:grpSpPr>
        <a:xfrm>
          <a:off x="0" y="0"/>
          <a:ext cx="0" cy="0"/>
          <a:chOff x="0" y="0"/>
          <a:chExt cx="0" cy="0"/>
        </a:xfrm>
      </p:grpSpPr>
      <p:sp>
        <p:nvSpPr>
          <p:cNvPr id="109" name="Google Shape;109;g26d77b5f3f3_0_11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26d77b5f3f3_0_11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11" name="Google Shape;111;g26d77b5f3f3_0_11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g26d77b5f3f3_0_117"/>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g26d77b5f3f3_0_1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g26d77b5f3f3_0_11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6" name="Google Shape;116;g26d77b5f3f3_0_1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g26d77b5f3f3_0_122"/>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d77b5f3f3_0_122"/>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g26d77b5f3f3_0_122"/>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lnSpc>
                <a:spcPct val="100000"/>
              </a:lnSpc>
              <a:spcBef>
                <a:spcPts val="600"/>
              </a:spcBef>
              <a:spcAft>
                <a:spcPts val="0"/>
              </a:spcAft>
              <a:buSzPts val="1656"/>
              <a:buNone/>
              <a:defRPr sz="1800">
                <a:solidFill>
                  <a:srgbClr val="888888"/>
                </a:solidFill>
              </a:defRPr>
            </a:lvl2pPr>
            <a:lvl3pPr indent="-228600" lvl="2" marL="1371600" rtl="0" algn="l">
              <a:lnSpc>
                <a:spcPct val="100000"/>
              </a:lnSpc>
              <a:spcBef>
                <a:spcPts val="600"/>
              </a:spcBef>
              <a:spcAft>
                <a:spcPts val="0"/>
              </a:spcAft>
              <a:buSzPts val="1472"/>
              <a:buNone/>
              <a:defRPr sz="1600">
                <a:solidFill>
                  <a:srgbClr val="888888"/>
                </a:solidFill>
              </a:defRPr>
            </a:lvl3pPr>
            <a:lvl4pPr indent="-228600" lvl="3" marL="1828800" rtl="0" algn="l">
              <a:lnSpc>
                <a:spcPct val="100000"/>
              </a:lnSpc>
              <a:spcBef>
                <a:spcPts val="600"/>
              </a:spcBef>
              <a:spcAft>
                <a:spcPts val="0"/>
              </a:spcAft>
              <a:buSzPts val="1288"/>
              <a:buNone/>
              <a:defRPr sz="1400">
                <a:solidFill>
                  <a:srgbClr val="888888"/>
                </a:solidFill>
              </a:defRPr>
            </a:lvl4pPr>
            <a:lvl5pPr indent="-228600" lvl="4" marL="2286000" rtl="0" algn="l">
              <a:lnSpc>
                <a:spcPct val="100000"/>
              </a:lnSpc>
              <a:spcBef>
                <a:spcPts val="600"/>
              </a:spcBef>
              <a:spcAft>
                <a:spcPts val="0"/>
              </a:spcAft>
              <a:buSzPts val="1288"/>
              <a:buNone/>
              <a:defRPr sz="1400">
                <a:solidFill>
                  <a:srgbClr val="888888"/>
                </a:solidFill>
              </a:defRPr>
            </a:lvl5pPr>
            <a:lvl6pPr indent="-228600" lvl="5" marL="2743200" rtl="0" algn="l">
              <a:lnSpc>
                <a:spcPct val="100000"/>
              </a:lnSpc>
              <a:spcBef>
                <a:spcPts val="600"/>
              </a:spcBef>
              <a:spcAft>
                <a:spcPts val="0"/>
              </a:spcAft>
              <a:buSzPts val="1288"/>
              <a:buNone/>
              <a:defRPr sz="1400">
                <a:solidFill>
                  <a:srgbClr val="888888"/>
                </a:solidFill>
              </a:defRPr>
            </a:lvl6pPr>
            <a:lvl7pPr indent="-228600" lvl="6" marL="3200400" rtl="0" algn="l">
              <a:lnSpc>
                <a:spcPct val="100000"/>
              </a:lnSpc>
              <a:spcBef>
                <a:spcPts val="600"/>
              </a:spcBef>
              <a:spcAft>
                <a:spcPts val="0"/>
              </a:spcAft>
              <a:buSzPts val="1288"/>
              <a:buNone/>
              <a:defRPr sz="1400">
                <a:solidFill>
                  <a:srgbClr val="888888"/>
                </a:solidFill>
              </a:defRPr>
            </a:lvl7pPr>
            <a:lvl8pPr indent="-228600" lvl="7" marL="3657600" rtl="0" algn="l">
              <a:lnSpc>
                <a:spcPct val="100000"/>
              </a:lnSpc>
              <a:spcBef>
                <a:spcPts val="600"/>
              </a:spcBef>
              <a:spcAft>
                <a:spcPts val="0"/>
              </a:spcAft>
              <a:buSzPts val="1288"/>
              <a:buNone/>
              <a:defRPr sz="1400">
                <a:solidFill>
                  <a:srgbClr val="888888"/>
                </a:solidFill>
              </a:defRPr>
            </a:lvl8pPr>
            <a:lvl9pPr indent="-228600" lvl="8" marL="4114800" rtl="0" algn="l">
              <a:lnSpc>
                <a:spcPct val="100000"/>
              </a:lnSpc>
              <a:spcBef>
                <a:spcPts val="600"/>
              </a:spcBef>
              <a:spcAft>
                <a:spcPts val="600"/>
              </a:spcAft>
              <a:buSzPts val="1288"/>
              <a:buNone/>
              <a:defRPr sz="1400">
                <a:solidFill>
                  <a:srgbClr val="888888"/>
                </a:solidFill>
              </a:defRPr>
            </a:lvl9pPr>
          </a:lstStyle>
          <a:p/>
        </p:txBody>
      </p:sp>
      <p:sp>
        <p:nvSpPr>
          <p:cNvPr id="121" name="Google Shape;121;g26d77b5f3f3_0_1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g26d77b5f3f3_0_1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23" name="Google Shape;123;g26d77b5f3f3_0_1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4" name="Shape 124"/>
        <p:cNvGrpSpPr/>
        <p:nvPr/>
      </p:nvGrpSpPr>
      <p:grpSpPr>
        <a:xfrm>
          <a:off x="0" y="0"/>
          <a:ext cx="0" cy="0"/>
          <a:chOff x="0" y="0"/>
          <a:chExt cx="0" cy="0"/>
        </a:xfrm>
      </p:grpSpPr>
      <p:sp>
        <p:nvSpPr>
          <p:cNvPr id="125" name="Google Shape;125;g26d77b5f3f3_0_129"/>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26d77b5f3f3_0_129"/>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27" name="Google Shape;127;g26d77b5f3f3_0_129"/>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28" name="Google Shape;128;g26d77b5f3f3_0_12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g26d77b5f3f3_0_12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0" name="Google Shape;130;g26d77b5f3f3_0_12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1" name="Shape 131"/>
        <p:cNvGrpSpPr/>
        <p:nvPr/>
      </p:nvGrpSpPr>
      <p:grpSpPr>
        <a:xfrm>
          <a:off x="0" y="0"/>
          <a:ext cx="0" cy="0"/>
          <a:chOff x="0" y="0"/>
          <a:chExt cx="0" cy="0"/>
        </a:xfrm>
      </p:grpSpPr>
      <p:sp>
        <p:nvSpPr>
          <p:cNvPr id="132" name="Google Shape;132;g26d77b5f3f3_0_136"/>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g26d77b5f3f3_0_136"/>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lnSpc>
                <a:spcPct val="100000"/>
              </a:lnSpc>
              <a:spcBef>
                <a:spcPts val="600"/>
              </a:spcBef>
              <a:spcAft>
                <a:spcPts val="0"/>
              </a:spcAft>
              <a:buSzPts val="1840"/>
              <a:buNone/>
              <a:defRPr b="1" sz="2000"/>
            </a:lvl2pPr>
            <a:lvl3pPr indent="-228600" lvl="2" marL="1371600" rtl="0" algn="l">
              <a:lnSpc>
                <a:spcPct val="100000"/>
              </a:lnSpc>
              <a:spcBef>
                <a:spcPts val="600"/>
              </a:spcBef>
              <a:spcAft>
                <a:spcPts val="0"/>
              </a:spcAft>
              <a:buSzPts val="1656"/>
              <a:buNone/>
              <a:defRPr b="1" sz="1800"/>
            </a:lvl3pPr>
            <a:lvl4pPr indent="-228600" lvl="3" marL="1828800" rtl="0" algn="l">
              <a:lnSpc>
                <a:spcPct val="100000"/>
              </a:lnSpc>
              <a:spcBef>
                <a:spcPts val="600"/>
              </a:spcBef>
              <a:spcAft>
                <a:spcPts val="0"/>
              </a:spcAft>
              <a:buSzPts val="1472"/>
              <a:buNone/>
              <a:defRPr b="1" sz="1600"/>
            </a:lvl4pPr>
            <a:lvl5pPr indent="-228600" lvl="4" marL="2286000" rtl="0" algn="l">
              <a:lnSpc>
                <a:spcPct val="100000"/>
              </a:lnSpc>
              <a:spcBef>
                <a:spcPts val="600"/>
              </a:spcBef>
              <a:spcAft>
                <a:spcPts val="0"/>
              </a:spcAft>
              <a:buSzPts val="1472"/>
              <a:buNone/>
              <a:defRPr b="1" sz="1600"/>
            </a:lvl5pPr>
            <a:lvl6pPr indent="-228600" lvl="5" marL="2743200" rtl="0" algn="l">
              <a:lnSpc>
                <a:spcPct val="100000"/>
              </a:lnSpc>
              <a:spcBef>
                <a:spcPts val="600"/>
              </a:spcBef>
              <a:spcAft>
                <a:spcPts val="0"/>
              </a:spcAft>
              <a:buSzPts val="1472"/>
              <a:buNone/>
              <a:defRPr b="1" sz="1600"/>
            </a:lvl6pPr>
            <a:lvl7pPr indent="-228600" lvl="6" marL="3200400" rtl="0" algn="l">
              <a:lnSpc>
                <a:spcPct val="100000"/>
              </a:lnSpc>
              <a:spcBef>
                <a:spcPts val="600"/>
              </a:spcBef>
              <a:spcAft>
                <a:spcPts val="0"/>
              </a:spcAft>
              <a:buSzPts val="1472"/>
              <a:buNone/>
              <a:defRPr b="1" sz="1600"/>
            </a:lvl7pPr>
            <a:lvl8pPr indent="-228600" lvl="7" marL="3657600" rtl="0" algn="l">
              <a:lnSpc>
                <a:spcPct val="100000"/>
              </a:lnSpc>
              <a:spcBef>
                <a:spcPts val="600"/>
              </a:spcBef>
              <a:spcAft>
                <a:spcPts val="0"/>
              </a:spcAft>
              <a:buSzPts val="1472"/>
              <a:buNone/>
              <a:defRPr b="1" sz="1600"/>
            </a:lvl8pPr>
            <a:lvl9pPr indent="-228600" lvl="8" marL="4114800" rtl="0" algn="l">
              <a:lnSpc>
                <a:spcPct val="100000"/>
              </a:lnSpc>
              <a:spcBef>
                <a:spcPts val="600"/>
              </a:spcBef>
              <a:spcAft>
                <a:spcPts val="600"/>
              </a:spcAft>
              <a:buSzPts val="1472"/>
              <a:buNone/>
              <a:defRPr b="1" sz="1600"/>
            </a:lvl9pPr>
          </a:lstStyle>
          <a:p/>
        </p:txBody>
      </p:sp>
      <p:sp>
        <p:nvSpPr>
          <p:cNvPr id="134" name="Google Shape;134;g26d77b5f3f3_0_136"/>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35" name="Google Shape;135;g26d77b5f3f3_0_136"/>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lnSpc>
                <a:spcPct val="100000"/>
              </a:lnSpc>
              <a:spcBef>
                <a:spcPts val="600"/>
              </a:spcBef>
              <a:spcAft>
                <a:spcPts val="0"/>
              </a:spcAft>
              <a:buSzPts val="1840"/>
              <a:buNone/>
              <a:defRPr b="1" sz="2000"/>
            </a:lvl2pPr>
            <a:lvl3pPr indent="-228600" lvl="2" marL="1371600" rtl="0" algn="l">
              <a:lnSpc>
                <a:spcPct val="100000"/>
              </a:lnSpc>
              <a:spcBef>
                <a:spcPts val="600"/>
              </a:spcBef>
              <a:spcAft>
                <a:spcPts val="0"/>
              </a:spcAft>
              <a:buSzPts val="1656"/>
              <a:buNone/>
              <a:defRPr b="1" sz="1800"/>
            </a:lvl3pPr>
            <a:lvl4pPr indent="-228600" lvl="3" marL="1828800" rtl="0" algn="l">
              <a:lnSpc>
                <a:spcPct val="100000"/>
              </a:lnSpc>
              <a:spcBef>
                <a:spcPts val="600"/>
              </a:spcBef>
              <a:spcAft>
                <a:spcPts val="0"/>
              </a:spcAft>
              <a:buSzPts val="1472"/>
              <a:buNone/>
              <a:defRPr b="1" sz="1600"/>
            </a:lvl4pPr>
            <a:lvl5pPr indent="-228600" lvl="4" marL="2286000" rtl="0" algn="l">
              <a:lnSpc>
                <a:spcPct val="100000"/>
              </a:lnSpc>
              <a:spcBef>
                <a:spcPts val="600"/>
              </a:spcBef>
              <a:spcAft>
                <a:spcPts val="0"/>
              </a:spcAft>
              <a:buSzPts val="1472"/>
              <a:buNone/>
              <a:defRPr b="1" sz="1600"/>
            </a:lvl5pPr>
            <a:lvl6pPr indent="-228600" lvl="5" marL="2743200" rtl="0" algn="l">
              <a:lnSpc>
                <a:spcPct val="100000"/>
              </a:lnSpc>
              <a:spcBef>
                <a:spcPts val="600"/>
              </a:spcBef>
              <a:spcAft>
                <a:spcPts val="0"/>
              </a:spcAft>
              <a:buSzPts val="1472"/>
              <a:buNone/>
              <a:defRPr b="1" sz="1600"/>
            </a:lvl6pPr>
            <a:lvl7pPr indent="-228600" lvl="6" marL="3200400" rtl="0" algn="l">
              <a:lnSpc>
                <a:spcPct val="100000"/>
              </a:lnSpc>
              <a:spcBef>
                <a:spcPts val="600"/>
              </a:spcBef>
              <a:spcAft>
                <a:spcPts val="0"/>
              </a:spcAft>
              <a:buSzPts val="1472"/>
              <a:buNone/>
              <a:defRPr b="1" sz="1600"/>
            </a:lvl7pPr>
            <a:lvl8pPr indent="-228600" lvl="7" marL="3657600" rtl="0" algn="l">
              <a:lnSpc>
                <a:spcPct val="100000"/>
              </a:lnSpc>
              <a:spcBef>
                <a:spcPts val="600"/>
              </a:spcBef>
              <a:spcAft>
                <a:spcPts val="0"/>
              </a:spcAft>
              <a:buSzPts val="1472"/>
              <a:buNone/>
              <a:defRPr b="1" sz="1600"/>
            </a:lvl8pPr>
            <a:lvl9pPr indent="-228600" lvl="8" marL="4114800" rtl="0" algn="l">
              <a:lnSpc>
                <a:spcPct val="100000"/>
              </a:lnSpc>
              <a:spcBef>
                <a:spcPts val="600"/>
              </a:spcBef>
              <a:spcAft>
                <a:spcPts val="600"/>
              </a:spcAft>
              <a:buSzPts val="1472"/>
              <a:buNone/>
              <a:defRPr b="1" sz="1600"/>
            </a:lvl9pPr>
          </a:lstStyle>
          <a:p/>
        </p:txBody>
      </p:sp>
      <p:sp>
        <p:nvSpPr>
          <p:cNvPr id="136" name="Google Shape;136;g26d77b5f3f3_0_136"/>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37" name="Google Shape;137;g26d77b5f3f3_0_13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26d77b5f3f3_0_13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9" name="Google Shape;139;g26d77b5f3f3_0_13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g26d77b5f3f3_0_14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26d77b5f3f3_0_14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3" name="Google Shape;143;g26d77b5f3f3_0_14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g26d77b5f3f3_0_14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6d77b5f3f3_0_14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g26d77b5f3f3_0_14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lnSpc>
                <a:spcPct val="100000"/>
              </a:lnSpc>
              <a:spcBef>
                <a:spcPts val="600"/>
              </a:spcBef>
              <a:spcAft>
                <a:spcPts val="0"/>
              </a:spcAft>
              <a:buSzPts val="1656"/>
              <a:buChar char="◼"/>
              <a:defRPr sz="1800">
                <a:solidFill>
                  <a:schemeClr val="dk2"/>
                </a:solidFill>
              </a:defRPr>
            </a:lvl2pPr>
            <a:lvl3pPr indent="-322072" lvl="2" marL="1371600" rtl="0" algn="l">
              <a:lnSpc>
                <a:spcPct val="100000"/>
              </a:lnSpc>
              <a:spcBef>
                <a:spcPts val="600"/>
              </a:spcBef>
              <a:spcAft>
                <a:spcPts val="0"/>
              </a:spcAft>
              <a:buSzPts val="1472"/>
              <a:buChar char="◼"/>
              <a:defRPr sz="1600">
                <a:solidFill>
                  <a:schemeClr val="dk2"/>
                </a:solidFill>
              </a:defRPr>
            </a:lvl3pPr>
            <a:lvl4pPr indent="-310388" lvl="3" marL="1828800" rtl="0" algn="l">
              <a:lnSpc>
                <a:spcPct val="100000"/>
              </a:lnSpc>
              <a:spcBef>
                <a:spcPts val="600"/>
              </a:spcBef>
              <a:spcAft>
                <a:spcPts val="0"/>
              </a:spcAft>
              <a:buSzPts val="1288"/>
              <a:buChar char="◼"/>
              <a:defRPr sz="1400">
                <a:solidFill>
                  <a:schemeClr val="dk2"/>
                </a:solidFill>
              </a:defRPr>
            </a:lvl4pPr>
            <a:lvl5pPr indent="-310388" lvl="4" marL="2286000" rtl="0" algn="l">
              <a:lnSpc>
                <a:spcPct val="100000"/>
              </a:lnSpc>
              <a:spcBef>
                <a:spcPts val="600"/>
              </a:spcBef>
              <a:spcAft>
                <a:spcPts val="0"/>
              </a:spcAft>
              <a:buSzPts val="1288"/>
              <a:buChar char="◼"/>
              <a:defRPr sz="1400">
                <a:solidFill>
                  <a:schemeClr val="dk2"/>
                </a:solidFill>
              </a:defRPr>
            </a:lvl5pPr>
            <a:lvl6pPr indent="-310388" lvl="5" marL="2743200" rtl="0" algn="l">
              <a:lnSpc>
                <a:spcPct val="100000"/>
              </a:lnSpc>
              <a:spcBef>
                <a:spcPts val="600"/>
              </a:spcBef>
              <a:spcAft>
                <a:spcPts val="0"/>
              </a:spcAft>
              <a:buSzPts val="1288"/>
              <a:buChar char="◼"/>
              <a:defRPr sz="1400">
                <a:solidFill>
                  <a:schemeClr val="dk2"/>
                </a:solidFill>
              </a:defRPr>
            </a:lvl6pPr>
            <a:lvl7pPr indent="-310388" lvl="6" marL="3200400" rtl="0" algn="l">
              <a:lnSpc>
                <a:spcPct val="100000"/>
              </a:lnSpc>
              <a:spcBef>
                <a:spcPts val="600"/>
              </a:spcBef>
              <a:spcAft>
                <a:spcPts val="0"/>
              </a:spcAft>
              <a:buSzPts val="1288"/>
              <a:buChar char="◼"/>
              <a:defRPr sz="1400">
                <a:solidFill>
                  <a:schemeClr val="dk2"/>
                </a:solidFill>
              </a:defRPr>
            </a:lvl7pPr>
            <a:lvl8pPr indent="-310388" lvl="7" marL="3657600" rtl="0" algn="l">
              <a:lnSpc>
                <a:spcPct val="100000"/>
              </a:lnSpc>
              <a:spcBef>
                <a:spcPts val="600"/>
              </a:spcBef>
              <a:spcAft>
                <a:spcPts val="0"/>
              </a:spcAft>
              <a:buSzPts val="1288"/>
              <a:buChar char="◼"/>
              <a:defRPr sz="1400">
                <a:solidFill>
                  <a:schemeClr val="dk2"/>
                </a:solidFill>
              </a:defRPr>
            </a:lvl8pPr>
            <a:lvl9pPr indent="-310388" lvl="8" marL="4114800" rtl="0" algn="l">
              <a:lnSpc>
                <a:spcPct val="100000"/>
              </a:lnSpc>
              <a:spcBef>
                <a:spcPts val="600"/>
              </a:spcBef>
              <a:spcAft>
                <a:spcPts val="600"/>
              </a:spcAft>
              <a:buSzPts val="1288"/>
              <a:buChar char="◼"/>
              <a:defRPr sz="1400">
                <a:solidFill>
                  <a:schemeClr val="dk2"/>
                </a:solidFill>
              </a:defRPr>
            </a:lvl9pPr>
          </a:lstStyle>
          <a:p/>
        </p:txBody>
      </p:sp>
      <p:sp>
        <p:nvSpPr>
          <p:cNvPr id="148" name="Google Shape;148;g26d77b5f3f3_0_14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lnSpc>
                <a:spcPct val="100000"/>
              </a:lnSpc>
              <a:spcBef>
                <a:spcPts val="600"/>
              </a:spcBef>
              <a:spcAft>
                <a:spcPts val="0"/>
              </a:spcAft>
              <a:buSzPts val="1012"/>
              <a:buNone/>
              <a:defRPr sz="1100"/>
            </a:lvl2pPr>
            <a:lvl3pPr indent="-228600" lvl="2" marL="1371600" rtl="0" algn="l">
              <a:lnSpc>
                <a:spcPct val="100000"/>
              </a:lnSpc>
              <a:spcBef>
                <a:spcPts val="600"/>
              </a:spcBef>
              <a:spcAft>
                <a:spcPts val="0"/>
              </a:spcAft>
              <a:buSzPts val="920"/>
              <a:buNone/>
              <a:defRPr sz="1000"/>
            </a:lvl3pPr>
            <a:lvl4pPr indent="-228600" lvl="3" marL="1828800" rtl="0" algn="l">
              <a:lnSpc>
                <a:spcPct val="100000"/>
              </a:lnSpc>
              <a:spcBef>
                <a:spcPts val="600"/>
              </a:spcBef>
              <a:spcAft>
                <a:spcPts val="0"/>
              </a:spcAft>
              <a:buSzPts val="828"/>
              <a:buNone/>
              <a:defRPr sz="900"/>
            </a:lvl4pPr>
            <a:lvl5pPr indent="-228600" lvl="4" marL="2286000" rtl="0" algn="l">
              <a:lnSpc>
                <a:spcPct val="100000"/>
              </a:lnSpc>
              <a:spcBef>
                <a:spcPts val="600"/>
              </a:spcBef>
              <a:spcAft>
                <a:spcPts val="0"/>
              </a:spcAft>
              <a:buSzPts val="828"/>
              <a:buNone/>
              <a:defRPr sz="900"/>
            </a:lvl5pPr>
            <a:lvl6pPr indent="-228600" lvl="5" marL="2743200" rtl="0" algn="l">
              <a:lnSpc>
                <a:spcPct val="100000"/>
              </a:lnSpc>
              <a:spcBef>
                <a:spcPts val="600"/>
              </a:spcBef>
              <a:spcAft>
                <a:spcPts val="0"/>
              </a:spcAft>
              <a:buSzPts val="828"/>
              <a:buNone/>
              <a:defRPr sz="900"/>
            </a:lvl6pPr>
            <a:lvl7pPr indent="-228600" lvl="6" marL="3200400" rtl="0" algn="l">
              <a:lnSpc>
                <a:spcPct val="100000"/>
              </a:lnSpc>
              <a:spcBef>
                <a:spcPts val="600"/>
              </a:spcBef>
              <a:spcAft>
                <a:spcPts val="0"/>
              </a:spcAft>
              <a:buSzPts val="828"/>
              <a:buNone/>
              <a:defRPr sz="900"/>
            </a:lvl7pPr>
            <a:lvl8pPr indent="-228600" lvl="7" marL="3657600" rtl="0" algn="l">
              <a:lnSpc>
                <a:spcPct val="100000"/>
              </a:lnSpc>
              <a:spcBef>
                <a:spcPts val="600"/>
              </a:spcBef>
              <a:spcAft>
                <a:spcPts val="0"/>
              </a:spcAft>
              <a:buSzPts val="828"/>
              <a:buNone/>
              <a:defRPr sz="900"/>
            </a:lvl8pPr>
            <a:lvl9pPr indent="-228600" lvl="8" marL="4114800" rtl="0" algn="l">
              <a:lnSpc>
                <a:spcPct val="100000"/>
              </a:lnSpc>
              <a:spcBef>
                <a:spcPts val="600"/>
              </a:spcBef>
              <a:spcAft>
                <a:spcPts val="600"/>
              </a:spcAft>
              <a:buSzPts val="828"/>
              <a:buNone/>
              <a:defRPr sz="900"/>
            </a:lvl9pPr>
          </a:lstStyle>
          <a:p/>
        </p:txBody>
      </p:sp>
      <p:sp>
        <p:nvSpPr>
          <p:cNvPr id="149" name="Google Shape;149;g26d77b5f3f3_0_14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g26d77b5f3f3_0_14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51" name="Google Shape;151;g26d77b5f3f3_0_14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2" name="Shape 152"/>
        <p:cNvGrpSpPr/>
        <p:nvPr/>
      </p:nvGrpSpPr>
      <p:grpSpPr>
        <a:xfrm>
          <a:off x="0" y="0"/>
          <a:ext cx="0" cy="0"/>
          <a:chOff x="0" y="0"/>
          <a:chExt cx="0" cy="0"/>
        </a:xfrm>
      </p:grpSpPr>
      <p:sp>
        <p:nvSpPr>
          <p:cNvPr id="153" name="Google Shape;153;g26d77b5f3f3_0_157"/>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g26d77b5f3f3_0_157"/>
          <p:cNvSpPr/>
          <p:nvPr>
            <p:ph idx="2" type="pic"/>
          </p:nvPr>
        </p:nvSpPr>
        <p:spPr>
          <a:xfrm>
            <a:off x="447817" y="641350"/>
            <a:ext cx="11290800" cy="3651300"/>
          </a:xfrm>
          <a:prstGeom prst="rect">
            <a:avLst/>
          </a:prstGeom>
          <a:noFill/>
          <a:ln>
            <a:noFill/>
          </a:ln>
        </p:spPr>
      </p:sp>
      <p:sp>
        <p:nvSpPr>
          <p:cNvPr id="155" name="Google Shape;155;g26d77b5f3f3_0_157"/>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lnSpc>
                <a:spcPct val="100000"/>
              </a:lnSpc>
              <a:spcBef>
                <a:spcPts val="600"/>
              </a:spcBef>
              <a:spcAft>
                <a:spcPts val="0"/>
              </a:spcAft>
              <a:buSzPts val="1104"/>
              <a:buNone/>
              <a:defRPr sz="1200"/>
            </a:lvl2pPr>
            <a:lvl3pPr indent="-228600" lvl="2" marL="1371600" rtl="0" algn="l">
              <a:lnSpc>
                <a:spcPct val="100000"/>
              </a:lnSpc>
              <a:spcBef>
                <a:spcPts val="600"/>
              </a:spcBef>
              <a:spcAft>
                <a:spcPts val="0"/>
              </a:spcAft>
              <a:buSzPts val="920"/>
              <a:buNone/>
              <a:defRPr sz="1000"/>
            </a:lvl3pPr>
            <a:lvl4pPr indent="-228600" lvl="3" marL="1828800" rtl="0" algn="l">
              <a:lnSpc>
                <a:spcPct val="100000"/>
              </a:lnSpc>
              <a:spcBef>
                <a:spcPts val="600"/>
              </a:spcBef>
              <a:spcAft>
                <a:spcPts val="0"/>
              </a:spcAft>
              <a:buSzPts val="828"/>
              <a:buNone/>
              <a:defRPr sz="900"/>
            </a:lvl4pPr>
            <a:lvl5pPr indent="-228600" lvl="4" marL="2286000" rtl="0" algn="l">
              <a:lnSpc>
                <a:spcPct val="100000"/>
              </a:lnSpc>
              <a:spcBef>
                <a:spcPts val="600"/>
              </a:spcBef>
              <a:spcAft>
                <a:spcPts val="0"/>
              </a:spcAft>
              <a:buSzPts val="828"/>
              <a:buNone/>
              <a:defRPr sz="900"/>
            </a:lvl5pPr>
            <a:lvl6pPr indent="-228600" lvl="5" marL="2743200" rtl="0" algn="l">
              <a:lnSpc>
                <a:spcPct val="100000"/>
              </a:lnSpc>
              <a:spcBef>
                <a:spcPts val="600"/>
              </a:spcBef>
              <a:spcAft>
                <a:spcPts val="0"/>
              </a:spcAft>
              <a:buSzPts val="828"/>
              <a:buNone/>
              <a:defRPr sz="900"/>
            </a:lvl6pPr>
            <a:lvl7pPr indent="-228600" lvl="6" marL="3200400" rtl="0" algn="l">
              <a:lnSpc>
                <a:spcPct val="100000"/>
              </a:lnSpc>
              <a:spcBef>
                <a:spcPts val="600"/>
              </a:spcBef>
              <a:spcAft>
                <a:spcPts val="0"/>
              </a:spcAft>
              <a:buSzPts val="828"/>
              <a:buNone/>
              <a:defRPr sz="900"/>
            </a:lvl7pPr>
            <a:lvl8pPr indent="-228600" lvl="7" marL="3657600" rtl="0" algn="l">
              <a:lnSpc>
                <a:spcPct val="100000"/>
              </a:lnSpc>
              <a:spcBef>
                <a:spcPts val="600"/>
              </a:spcBef>
              <a:spcAft>
                <a:spcPts val="0"/>
              </a:spcAft>
              <a:buSzPts val="828"/>
              <a:buNone/>
              <a:defRPr sz="900"/>
            </a:lvl8pPr>
            <a:lvl9pPr indent="-228600" lvl="8" marL="4114800" rtl="0" algn="l">
              <a:lnSpc>
                <a:spcPct val="100000"/>
              </a:lnSpc>
              <a:spcBef>
                <a:spcPts val="600"/>
              </a:spcBef>
              <a:spcAft>
                <a:spcPts val="600"/>
              </a:spcAft>
              <a:buSzPts val="828"/>
              <a:buNone/>
              <a:defRPr sz="900"/>
            </a:lvl9pPr>
          </a:lstStyle>
          <a:p/>
        </p:txBody>
      </p:sp>
      <p:sp>
        <p:nvSpPr>
          <p:cNvPr id="156" name="Google Shape;156;g26d77b5f3f3_0_15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g26d77b5f3f3_0_15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58" name="Google Shape;158;g26d77b5f3f3_0_15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9" name="Shape 159"/>
        <p:cNvGrpSpPr/>
        <p:nvPr/>
      </p:nvGrpSpPr>
      <p:grpSpPr>
        <a:xfrm>
          <a:off x="0" y="0"/>
          <a:ext cx="0" cy="0"/>
          <a:chOff x="0" y="0"/>
          <a:chExt cx="0" cy="0"/>
        </a:xfrm>
      </p:grpSpPr>
      <p:sp>
        <p:nvSpPr>
          <p:cNvPr id="160" name="Google Shape;160;g26d77b5f3f3_0_164"/>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g26d77b5f3f3_0_164"/>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lnSpc>
                <a:spcPct val="100000"/>
              </a:lnSpc>
              <a:spcBef>
                <a:spcPts val="600"/>
              </a:spcBef>
              <a:spcAft>
                <a:spcPts val="0"/>
              </a:spcAft>
              <a:buSzPts val="1288"/>
              <a:buChar char="◼"/>
              <a:defRPr/>
            </a:lvl2pPr>
            <a:lvl3pPr indent="-304546" lvl="2" marL="1371600" rtl="0" algn="l">
              <a:lnSpc>
                <a:spcPct val="100000"/>
              </a:lnSpc>
              <a:spcBef>
                <a:spcPts val="600"/>
              </a:spcBef>
              <a:spcAft>
                <a:spcPts val="0"/>
              </a:spcAft>
              <a:buSzPts val="1196"/>
              <a:buChar char="◼"/>
              <a:defRPr/>
            </a:lvl3pPr>
            <a:lvl4pPr indent="-292861" lvl="3" marL="1828800" rtl="0" algn="l">
              <a:lnSpc>
                <a:spcPct val="100000"/>
              </a:lnSpc>
              <a:spcBef>
                <a:spcPts val="600"/>
              </a:spcBef>
              <a:spcAft>
                <a:spcPts val="0"/>
              </a:spcAft>
              <a:buSzPts val="1012"/>
              <a:buChar char="◼"/>
              <a:defRPr/>
            </a:lvl4pPr>
            <a:lvl5pPr indent="-292861" lvl="4" marL="2286000" rtl="0" algn="l">
              <a:lnSpc>
                <a:spcPct val="100000"/>
              </a:lnSpc>
              <a:spcBef>
                <a:spcPts val="600"/>
              </a:spcBef>
              <a:spcAft>
                <a:spcPts val="0"/>
              </a:spcAft>
              <a:buSzPts val="1012"/>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62" name="Google Shape;162;g26d77b5f3f3_0_16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g26d77b5f3f3_0_16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64" name="Google Shape;164;g26d77b5f3f3_0_16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5" name="Shape 165"/>
        <p:cNvGrpSpPr/>
        <p:nvPr/>
      </p:nvGrpSpPr>
      <p:grpSpPr>
        <a:xfrm>
          <a:off x="0" y="0"/>
          <a:ext cx="0" cy="0"/>
          <a:chOff x="0" y="0"/>
          <a:chExt cx="0" cy="0"/>
        </a:xfrm>
      </p:grpSpPr>
      <p:sp>
        <p:nvSpPr>
          <p:cNvPr id="166" name="Google Shape;166;g26d77b5f3f3_0_170"/>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6d77b5f3f3_0_170"/>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g26d77b5f3f3_0_170"/>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69" name="Google Shape;169;g26d77b5f3f3_0_170"/>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6d77b5f3f3_0_170"/>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6d77b5f3f3_0_170"/>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6d77b5f3f3_0_17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g26d77b5f3f3_0_17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74" name="Google Shape;174;g26d77b5f3f3_0_17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g26d77b5f3f3_0_97"/>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94" name="Google Shape;94;g26d77b5f3f3_0_97"/>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95" name="Google Shape;95;g26d77b5f3f3_0_9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6" name="Google Shape;96;g26d77b5f3f3_0_9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g26d77b5f3f3_0_97"/>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26d77b5f3f3_0_97"/>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d77b5f3f3_0_97"/>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00" name="Google Shape;100;g26d77b5f3f3_0_97"/>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youtube.com/watch?v=V5-LSvv2erk" TargetMode="External"/><Relationship Id="rId4" Type="http://schemas.openxmlformats.org/officeDocument/2006/relationships/hyperlink" Target="https://pypi.org/project/pynput/" TargetMode="External"/><Relationship Id="rId5" Type="http://schemas.openxmlformats.org/officeDocument/2006/relationships/hyperlink" Target="https://docs.python.org/3/library/tkinter.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 AND SECURITY</a:t>
            </a:r>
            <a:endParaRPr/>
          </a:p>
        </p:txBody>
      </p:sp>
      <p:sp>
        <p:nvSpPr>
          <p:cNvPr id="180" name="Google Shape;180;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181" name="Google Shape;181;p1"/>
          <p:cNvSpPr txBox="1"/>
          <p:nvPr/>
        </p:nvSpPr>
        <p:spPr>
          <a:xfrm>
            <a:off x="952729" y="4586365"/>
            <a:ext cx="10144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 Prahmodh R– College of Engineering Guindy – Computer Science 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239" name="Google Shape;239;p7"/>
          <p:cNvSpPr txBox="1"/>
          <p:nvPr>
            <p:ph idx="1" type="body"/>
          </p:nvPr>
        </p:nvSpPr>
        <p:spPr>
          <a:xfrm>
            <a:off x="581192" y="1302026"/>
            <a:ext cx="11029615" cy="1111565"/>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The KeyLogger works flawlessly being able to register the keystrokes once the user starts the program from the GUI.</a:t>
            </a:r>
            <a:endParaRPr sz="2400"/>
          </a:p>
        </p:txBody>
      </p:sp>
      <p:pic>
        <p:nvPicPr>
          <p:cNvPr id="240" name="Google Shape;240;p7"/>
          <p:cNvPicPr preferRelativeResize="0"/>
          <p:nvPr/>
        </p:nvPicPr>
        <p:blipFill rotWithShape="1">
          <a:blip r:embed="rId3">
            <a:alphaModFix/>
          </a:blip>
          <a:srcRect b="0" l="0" r="0" t="0"/>
          <a:stretch/>
        </p:blipFill>
        <p:spPr>
          <a:xfrm>
            <a:off x="2406883" y="2697779"/>
            <a:ext cx="3087723" cy="3258248"/>
          </a:xfrm>
          <a:prstGeom prst="rect">
            <a:avLst/>
          </a:prstGeom>
          <a:noFill/>
          <a:ln>
            <a:noFill/>
          </a:ln>
        </p:spPr>
      </p:pic>
      <p:pic>
        <p:nvPicPr>
          <p:cNvPr id="241" name="Google Shape;241;p7"/>
          <p:cNvPicPr preferRelativeResize="0"/>
          <p:nvPr/>
        </p:nvPicPr>
        <p:blipFill rotWithShape="1">
          <a:blip r:embed="rId4">
            <a:alphaModFix/>
          </a:blip>
          <a:srcRect b="0" l="0" r="0" t="0"/>
          <a:stretch/>
        </p:blipFill>
        <p:spPr>
          <a:xfrm>
            <a:off x="6838673" y="2697780"/>
            <a:ext cx="2997112" cy="32582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247" name="Google Shape;247;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development of a keylogger, as discussed, opens up a broad spectrum of possibilities for educational purposes, security enhancements, and system monitoring, provided it is approached with a strong ethical foundation and legal compliance. Future enhancements could significantly improve its utility, security, and efficiency, ranging from advanced data analysis and user interface improvements to enhanced security measures and cross-platform support. However, the utmost care must be taken to ensure user consent, data protection, and the ethical use of such tools to respect privacy and legal boundaries. In conclusion, while the technical advancements in keylogging present many opportunities for growth and learning, they also underscore the importance of responsible use and the protection of individual privacy.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
          <p:cNvSpPr txBox="1"/>
          <p:nvPr>
            <p:ph idx="1" type="body"/>
          </p:nvPr>
        </p:nvSpPr>
        <p:spPr>
          <a:xfrm>
            <a:off x="535667" y="1374951"/>
            <a:ext cx="11029500" cy="4673400"/>
          </a:xfrm>
          <a:prstGeom prst="rect">
            <a:avLst/>
          </a:prstGeom>
          <a:noFill/>
          <a:ln>
            <a:noFill/>
          </a:ln>
        </p:spPr>
        <p:txBody>
          <a:bodyPr anchorCtr="0" anchor="ctr" bIns="45700" lIns="91425" spcFirstLastPara="1" rIns="91425" wrap="square" tIns="45700">
            <a:normAutofit fontScale="55000"/>
          </a:bodyPr>
          <a:lstStyle/>
          <a:p>
            <a:pPr indent="0" lvl="0" marL="0" marR="0" rtl="0" algn="l">
              <a:lnSpc>
                <a:spcPct val="110000"/>
              </a:lnSpc>
              <a:spcBef>
                <a:spcPts val="940"/>
              </a:spcBef>
              <a:spcAft>
                <a:spcPts val="0"/>
              </a:spcAft>
              <a:buNone/>
            </a:pPr>
            <a:r>
              <a:rPr b="1" lang="en-US" sz="2000"/>
              <a:t>           1.</a:t>
            </a:r>
            <a:r>
              <a:rPr b="1" lang="en-US" sz="2000"/>
              <a:t>Advanced Data Filtering and Analysis</a:t>
            </a:r>
            <a:endParaRPr b="1" sz="2000"/>
          </a:p>
          <a:p>
            <a:pPr indent="0" lvl="0" marL="306000" marR="0" rtl="0" algn="l">
              <a:lnSpc>
                <a:spcPct val="110000"/>
              </a:lnSpc>
              <a:spcBef>
                <a:spcPts val="940"/>
              </a:spcBef>
              <a:spcAft>
                <a:spcPts val="0"/>
              </a:spcAft>
              <a:buNone/>
            </a:pPr>
            <a:r>
              <a:rPr b="1" lang="en-US" sz="2000"/>
              <a:t>Key Stroke Analysis: Implement algorithms to analyze keystroke dynamics for purposes like user authentication based on typing patterns.</a:t>
            </a:r>
            <a:endParaRPr b="1" sz="2000"/>
          </a:p>
          <a:p>
            <a:pPr indent="0" lvl="0" marL="306000" marR="0" rtl="0" algn="l">
              <a:lnSpc>
                <a:spcPct val="110000"/>
              </a:lnSpc>
              <a:spcBef>
                <a:spcPts val="940"/>
              </a:spcBef>
              <a:spcAft>
                <a:spcPts val="0"/>
              </a:spcAft>
              <a:buNone/>
            </a:pPr>
            <a:r>
              <a:rPr b="1" lang="en-US" sz="2000"/>
              <a:t>Filtering Sensitive Information: Automatically detect and filter out sensitive information like passwords or credit card numbers to enhance privacy protections.</a:t>
            </a:r>
            <a:endParaRPr b="1" sz="2000"/>
          </a:p>
          <a:p>
            <a:pPr indent="0" lvl="0" marL="306000" marR="0" rtl="0" algn="l">
              <a:lnSpc>
                <a:spcPct val="110000"/>
              </a:lnSpc>
              <a:spcBef>
                <a:spcPts val="940"/>
              </a:spcBef>
              <a:spcAft>
                <a:spcPts val="0"/>
              </a:spcAft>
              <a:buNone/>
            </a:pPr>
            <a:r>
              <a:rPr b="1" lang="en-US" sz="2000"/>
              <a:t>2. User Interface Improvements</a:t>
            </a:r>
            <a:endParaRPr b="1" sz="2000"/>
          </a:p>
          <a:p>
            <a:pPr indent="0" lvl="0" marL="306000" marR="0" rtl="0" algn="l">
              <a:lnSpc>
                <a:spcPct val="110000"/>
              </a:lnSpc>
              <a:spcBef>
                <a:spcPts val="940"/>
              </a:spcBef>
              <a:spcAft>
                <a:spcPts val="0"/>
              </a:spcAft>
              <a:buNone/>
            </a:pPr>
            <a:r>
              <a:rPr b="1" lang="en-US" sz="2000"/>
              <a:t>Real-time Monitoring Dashboard: Develop a more advanced GUI that provides real-time analytics, such as the frequency of certain keys or words, typing speed, and more.</a:t>
            </a:r>
            <a:endParaRPr b="1" sz="2000"/>
          </a:p>
          <a:p>
            <a:pPr indent="0" lvl="0" marL="306000" marR="0" rtl="0" algn="l">
              <a:lnSpc>
                <a:spcPct val="110000"/>
              </a:lnSpc>
              <a:spcBef>
                <a:spcPts val="940"/>
              </a:spcBef>
              <a:spcAft>
                <a:spcPts val="0"/>
              </a:spcAft>
              <a:buNone/>
            </a:pPr>
            <a:r>
              <a:rPr b="1" lang="en-US" sz="2000"/>
              <a:t>Configurable Settings: Add options for users to customize what gets logged (e.g., only specific applications or key types) and how data is reported.</a:t>
            </a:r>
            <a:endParaRPr b="1" sz="2000"/>
          </a:p>
          <a:p>
            <a:pPr indent="0" lvl="0" marL="306000" marR="0" rtl="0" algn="l">
              <a:lnSpc>
                <a:spcPct val="110000"/>
              </a:lnSpc>
              <a:spcBef>
                <a:spcPts val="940"/>
              </a:spcBef>
              <a:spcAft>
                <a:spcPts val="0"/>
              </a:spcAft>
              <a:buNone/>
            </a:pPr>
            <a:r>
              <a:rPr b="1" lang="en-US" sz="2000"/>
              <a:t>3. Enhanced Security Measures</a:t>
            </a:r>
            <a:endParaRPr b="1" sz="2000"/>
          </a:p>
          <a:p>
            <a:pPr indent="0" lvl="0" marL="306000" marR="0" rtl="0" algn="l">
              <a:lnSpc>
                <a:spcPct val="110000"/>
              </a:lnSpc>
              <a:spcBef>
                <a:spcPts val="940"/>
              </a:spcBef>
              <a:spcAft>
                <a:spcPts val="0"/>
              </a:spcAft>
              <a:buNone/>
            </a:pPr>
            <a:r>
              <a:rPr b="1" lang="en-US" sz="2000"/>
              <a:t>Encryption: Implement strong encryption for the logged data both at rest and in transit to ensure that if the data is intercepted, it remains unreadable.</a:t>
            </a:r>
            <a:endParaRPr b="1" sz="2000"/>
          </a:p>
          <a:p>
            <a:pPr indent="0" lvl="0" marL="306000" marR="0" rtl="0" algn="l">
              <a:lnSpc>
                <a:spcPct val="110000"/>
              </a:lnSpc>
              <a:spcBef>
                <a:spcPts val="940"/>
              </a:spcBef>
              <a:spcAft>
                <a:spcPts val="0"/>
              </a:spcAft>
              <a:buNone/>
            </a:pPr>
            <a:r>
              <a:rPr b="1" lang="en-US" sz="2000"/>
              <a:t>Secure Authentication: For applications where the logs might be accessed remotely, implement secure authentication mechanisms to protect access.</a:t>
            </a:r>
            <a:endParaRPr b="1" sz="2000"/>
          </a:p>
          <a:p>
            <a:pPr indent="0" lvl="0" marL="306000" marR="0" rtl="0" algn="l">
              <a:lnSpc>
                <a:spcPct val="110000"/>
              </a:lnSpc>
              <a:spcBef>
                <a:spcPts val="940"/>
              </a:spcBef>
              <a:spcAft>
                <a:spcPts val="0"/>
              </a:spcAft>
              <a:buNone/>
            </a:pPr>
            <a:r>
              <a:rPr b="1" lang="en-US" sz="2000"/>
              <a:t>4. Networking Capabilities</a:t>
            </a:r>
            <a:endParaRPr b="1" sz="2000"/>
          </a:p>
          <a:p>
            <a:pPr indent="0" lvl="0" marL="306000" marR="0" rtl="0" algn="l">
              <a:lnSpc>
                <a:spcPct val="110000"/>
              </a:lnSpc>
              <a:spcBef>
                <a:spcPts val="940"/>
              </a:spcBef>
              <a:spcAft>
                <a:spcPts val="0"/>
              </a:spcAft>
              <a:buNone/>
            </a:pPr>
            <a:r>
              <a:rPr b="1" lang="en-US" sz="2000"/>
              <a:t>Remote Logging: Add functionality for the keylogger to send the logged data to a remote server securely. This could be useful for remote monitoring with proper authorization and security measures in place.</a:t>
            </a:r>
            <a:endParaRPr b="1" sz="2000"/>
          </a:p>
          <a:p>
            <a:pPr indent="0" lvl="0" marL="306000" marR="0" rtl="0" algn="l">
              <a:lnSpc>
                <a:spcPct val="110000"/>
              </a:lnSpc>
              <a:spcBef>
                <a:spcPts val="940"/>
              </a:spcBef>
              <a:spcAft>
                <a:spcPts val="0"/>
              </a:spcAft>
              <a:buNone/>
            </a:pPr>
            <a:r>
              <a:rPr b="1" lang="en-US" sz="2000"/>
              <a:t>Cloud Integration: Enable integration with cloud services for data storage and analysis, providing backups and the ability to access the data from any device securely.</a:t>
            </a:r>
            <a:endParaRPr b="1" sz="2000"/>
          </a:p>
          <a:p>
            <a:pPr indent="0" lvl="0" marL="0" rtl="0" algn="l">
              <a:lnSpc>
                <a:spcPct val="110000"/>
              </a:lnSpc>
              <a:spcBef>
                <a:spcPts val="940"/>
              </a:spcBef>
              <a:spcAft>
                <a:spcPts val="0"/>
              </a:spcAft>
              <a:buSzPct val="108235"/>
              <a:buNone/>
            </a:pPr>
            <a:r>
              <a:t/>
            </a:r>
            <a:endParaRPr/>
          </a:p>
        </p:txBody>
      </p:sp>
      <p:sp>
        <p:nvSpPr>
          <p:cNvPr id="253" name="Google Shape;253;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259" name="Google Shape;259;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u="sng">
                <a:solidFill>
                  <a:srgbClr val="0F0F0F"/>
                </a:solidFill>
                <a:hlinkClick r:id="rId3">
                  <a:extLst>
                    <a:ext uri="{A12FA001-AC4F-418D-AE19-62706E023703}">
                      <ahyp:hlinkClr val="tx"/>
                    </a:ext>
                  </a:extLst>
                </a:hlinkClick>
              </a:rPr>
              <a:t>https://www.youtube.com/watch?v=V5-LSvv2erk</a:t>
            </a:r>
            <a:endParaRPr sz="2400">
              <a:solidFill>
                <a:srgbClr val="0F0F0F"/>
              </a:solidFill>
            </a:endParaRPr>
          </a:p>
          <a:p>
            <a:pPr indent="-305435" lvl="0" marL="305435" rtl="0" algn="l">
              <a:lnSpc>
                <a:spcPct val="110000"/>
              </a:lnSpc>
              <a:spcBef>
                <a:spcPts val="1080"/>
              </a:spcBef>
              <a:spcAft>
                <a:spcPts val="0"/>
              </a:spcAft>
              <a:buSzPts val="2208"/>
              <a:buChar char="◼"/>
            </a:pPr>
            <a:r>
              <a:rPr lang="en-US" sz="2400" u="sng">
                <a:solidFill>
                  <a:schemeClr val="hlink"/>
                </a:solidFill>
                <a:hlinkClick r:id="rId4"/>
              </a:rPr>
              <a:t>https://pypi.org/project/pynput/</a:t>
            </a:r>
            <a:endParaRPr sz="2400">
              <a:solidFill>
                <a:srgbClr val="0F0F0F"/>
              </a:solidFill>
            </a:endParaRPr>
          </a:p>
          <a:p>
            <a:pPr indent="-305435" lvl="0" marL="305435" rtl="0" algn="l">
              <a:lnSpc>
                <a:spcPct val="110000"/>
              </a:lnSpc>
              <a:spcBef>
                <a:spcPts val="1080"/>
              </a:spcBef>
              <a:spcAft>
                <a:spcPts val="0"/>
              </a:spcAft>
              <a:buSzPts val="2208"/>
              <a:buChar char="◼"/>
            </a:pPr>
            <a:r>
              <a:rPr lang="en-US" sz="2400" u="sng">
                <a:solidFill>
                  <a:schemeClr val="hlink"/>
                </a:solidFill>
                <a:hlinkClick r:id="rId5"/>
              </a:rPr>
              <a:t>https://docs.python.org/3/library/tkinter.html</a:t>
            </a:r>
            <a:endParaRPr sz="1800">
              <a:solidFill>
                <a:schemeClr val="dk1"/>
              </a:solidFill>
              <a:latin typeface="Calibri"/>
              <a:ea typeface="Calibri"/>
              <a:cs typeface="Calibri"/>
              <a:sym typeface="Calibri"/>
            </a:endParaRPr>
          </a:p>
          <a:p>
            <a:pPr indent="-305435" lvl="0" marL="305435" rtl="0" algn="l">
              <a:lnSpc>
                <a:spcPct val="110000"/>
              </a:lnSpc>
              <a:spcBef>
                <a:spcPts val="1080"/>
              </a:spcBef>
              <a:spcAft>
                <a:spcPts val="0"/>
              </a:spcAft>
              <a:buSzPts val="2208"/>
              <a:buChar char="◼"/>
            </a:pPr>
            <a:r>
              <a:rPr lang="en-US" sz="1800">
                <a:solidFill>
                  <a:schemeClr val="dk1"/>
                </a:solidFill>
                <a:latin typeface="Calibri"/>
                <a:ea typeface="Calibri"/>
                <a:cs typeface="Calibri"/>
                <a:sym typeface="Calibri"/>
              </a:rPr>
              <a:t>Ahmad, Rashid, et al. </a:t>
            </a:r>
            <a:r>
              <a:rPr b="1" lang="en-US" sz="1800">
                <a:solidFill>
                  <a:schemeClr val="dk1"/>
                </a:solidFill>
                <a:latin typeface="Calibri"/>
                <a:ea typeface="Calibri"/>
                <a:cs typeface="Calibri"/>
                <a:sym typeface="Calibri"/>
              </a:rPr>
              <a:t>"Anomaly detection techniques in computer network security: A review."</a:t>
            </a:r>
            <a:r>
              <a:rPr lang="en-US"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87" name="Google Shape;187;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93" name="Google Shape;193;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99" name="Google Shape;199;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spcBef>
                <a:spcPts val="840"/>
              </a:spcBef>
              <a:spcAft>
                <a:spcPts val="0"/>
              </a:spcAft>
              <a:buNone/>
            </a:pPr>
            <a:r>
              <a:t/>
            </a:r>
            <a:endParaRPr b="1">
              <a:latin typeface="Calibri"/>
              <a:ea typeface="Calibri"/>
              <a:cs typeface="Calibri"/>
              <a:sym typeface="Calibri"/>
            </a:endParaRPr>
          </a:p>
          <a:p>
            <a:pPr indent="0" lvl="0" marL="306000" rtl="0" algn="l">
              <a:spcBef>
                <a:spcPts val="840"/>
              </a:spcBef>
              <a:spcAft>
                <a:spcPts val="0"/>
              </a:spcAft>
              <a:buNone/>
            </a:pPr>
            <a:r>
              <a:rPr b="1" lang="en-US">
                <a:latin typeface="Calibri"/>
                <a:ea typeface="Calibri"/>
                <a:cs typeface="Calibri"/>
                <a:sym typeface="Calibri"/>
              </a:rPr>
              <a:t>1. Enhanced Security Measures: Implement robust encryption techniques to safeguard logged data both at rest and during transmission. Incorporate secure authentication mechanisms to control access to the logged data, ensuring it remains protected against unauthorized access.</a:t>
            </a:r>
            <a:endParaRPr b="1">
              <a:latin typeface="Calibri"/>
              <a:ea typeface="Calibri"/>
              <a:cs typeface="Calibri"/>
              <a:sym typeface="Calibri"/>
            </a:endParaRPr>
          </a:p>
          <a:p>
            <a:pPr indent="0" lvl="0" marL="306000" rtl="0" algn="l">
              <a:spcBef>
                <a:spcPts val="840"/>
              </a:spcBef>
              <a:spcAft>
                <a:spcPts val="0"/>
              </a:spcAft>
              <a:buNone/>
            </a:pPr>
            <a:r>
              <a:t/>
            </a:r>
            <a:endParaRPr b="1">
              <a:latin typeface="Calibri"/>
              <a:ea typeface="Calibri"/>
              <a:cs typeface="Calibri"/>
              <a:sym typeface="Calibri"/>
            </a:endParaRPr>
          </a:p>
          <a:p>
            <a:pPr indent="0" lvl="0" marL="306000" rtl="0" algn="l">
              <a:spcBef>
                <a:spcPts val="840"/>
              </a:spcBef>
              <a:spcAft>
                <a:spcPts val="0"/>
              </a:spcAft>
              <a:buNone/>
            </a:pPr>
            <a:r>
              <a:rPr b="1" lang="en-US">
                <a:latin typeface="Calibri"/>
                <a:ea typeface="Calibri"/>
                <a:cs typeface="Calibri"/>
                <a:sym typeface="Calibri"/>
              </a:rPr>
              <a:t>2. Advanced Data Analysis: Integrate algorithms for analyzing keystroke dynamics to enhance user authentication based on typing patterns. Develop filters to automatically detect and redact sensitive information such as passwords or</a:t>
            </a:r>
            <a:r>
              <a:rPr b="1" lang="en-US">
                <a:latin typeface="Calibri"/>
                <a:ea typeface="Calibri"/>
                <a:cs typeface="Calibri"/>
                <a:sym typeface="Calibri"/>
              </a:rPr>
              <a:t> </a:t>
            </a:r>
            <a:r>
              <a:rPr b="1" lang="en-US">
                <a:latin typeface="Calibri"/>
                <a:ea typeface="Calibri"/>
                <a:cs typeface="Calibri"/>
                <a:sym typeface="Calibri"/>
              </a:rPr>
              <a:t>financial data to bolster privacy protections.</a:t>
            </a:r>
            <a:endParaRPr b="1">
              <a:latin typeface="Calibri"/>
              <a:ea typeface="Calibri"/>
              <a:cs typeface="Calibri"/>
              <a:sym typeface="Calibri"/>
            </a:endParaRPr>
          </a:p>
          <a:p>
            <a:pPr indent="0" lvl="0" marL="306000" rtl="0" algn="l">
              <a:spcBef>
                <a:spcPts val="840"/>
              </a:spcBef>
              <a:spcAft>
                <a:spcPts val="0"/>
              </a:spcAft>
              <a:buNone/>
            </a:pPr>
            <a:r>
              <a:t/>
            </a:r>
            <a:endParaRPr b="1">
              <a:latin typeface="Calibri"/>
              <a:ea typeface="Calibri"/>
              <a:cs typeface="Calibri"/>
              <a:sym typeface="Calibri"/>
            </a:endParaRPr>
          </a:p>
          <a:p>
            <a:pPr indent="0" lvl="0" marL="306000" rtl="0" algn="l">
              <a:spcBef>
                <a:spcPts val="840"/>
              </a:spcBef>
              <a:spcAft>
                <a:spcPts val="0"/>
              </a:spcAft>
              <a:buNone/>
            </a:pPr>
            <a:r>
              <a:rPr b="1" lang="en-US">
                <a:latin typeface="Calibri"/>
                <a:ea typeface="Calibri"/>
                <a:cs typeface="Calibri"/>
                <a:sym typeface="Calibri"/>
              </a:rPr>
              <a:t>3. Cross-Platform Support: Extend the keylogger's compatibility to various operating systems, including Windows, macOS, and Linux, to broaden its applicability and reach a wider user base.</a:t>
            </a:r>
            <a:endParaRPr b="1">
              <a:latin typeface="Calibri"/>
              <a:ea typeface="Calibri"/>
              <a:cs typeface="Calibri"/>
              <a:sym typeface="Calibri"/>
            </a:endParaRPr>
          </a:p>
          <a:p>
            <a:pPr indent="0" lvl="0" marL="306000" rtl="0" algn="l">
              <a:spcBef>
                <a:spcPts val="840"/>
              </a:spcBef>
              <a:spcAft>
                <a:spcPts val="0"/>
              </a:spcAft>
              <a:buNone/>
            </a:pPr>
            <a:r>
              <a:t/>
            </a:r>
            <a:endParaRPr b="1">
              <a:latin typeface="Calibri"/>
              <a:ea typeface="Calibri"/>
              <a:cs typeface="Calibri"/>
              <a:sym typeface="Calibri"/>
            </a:endParaRPr>
          </a:p>
          <a:p>
            <a:pPr indent="0" lvl="0" marL="306000" rtl="0" algn="l">
              <a:lnSpc>
                <a:spcPct val="110000"/>
              </a:lnSpc>
              <a:spcBef>
                <a:spcPts val="840"/>
              </a:spcBef>
              <a:spcAft>
                <a:spcPts val="0"/>
              </a:spcAft>
              <a:buNone/>
            </a:pPr>
            <a:r>
              <a:t/>
            </a:r>
            <a:endParaRPr b="1">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205" name="Google Shape;205;p5"/>
          <p:cNvSpPr txBox="1"/>
          <p:nvPr>
            <p:ph idx="1" type="body"/>
          </p:nvPr>
        </p:nvSpPr>
        <p:spPr>
          <a:xfrm>
            <a:off x="0" y="1302025"/>
            <a:ext cx="11610600" cy="5471100"/>
          </a:xfrm>
          <a:prstGeom prst="rect">
            <a:avLst/>
          </a:prstGeom>
          <a:noFill/>
          <a:ln>
            <a:noFill/>
          </a:ln>
        </p:spPr>
        <p:txBody>
          <a:bodyPr anchorCtr="0" anchor="ctr" bIns="45700" lIns="91425" spcFirstLastPara="1" rIns="91425" wrap="square" tIns="45700">
            <a:normAutofit fontScale="70000"/>
          </a:bodyPr>
          <a:lstStyle/>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1. System Requirements Analysis: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Identify stakeholders and their requirements, including end-users, administrators, and legal/regulatory bodies.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Define functional and non-functional requirements, such as logging capabilities, user interface design, security measures, and compliance with privacy laws.</a:t>
            </a:r>
            <a:endParaRPr b="1" sz="1800">
              <a:solidFill>
                <a:srgbClr val="0F0F0F"/>
              </a:solidFill>
            </a:endParaRPr>
          </a:p>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2. System Architecture Design:</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Design a modular and scalable architecture that separates concerns and promotes maintainability and extensibility.</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Define components such as the user interface, keylogging engine, data storage, encryption modules, and authentication mechanisms.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Specify interfaces and protocols for communication between components, ensuring interoperability and flexibility.</a:t>
            </a:r>
            <a:endParaRPr b="1" sz="1800">
              <a:solidFill>
                <a:srgbClr val="0F0F0F"/>
              </a:solidFill>
            </a:endParaRPr>
          </a:p>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3. Security Integration:</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Integrate security measures throughout the system architecture, including encryption for logged data, secure authentication mechanisms, and access control policies.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Conduct threat modeling and risk assessment to identify potential vulnerabilities and mitigate them through appropriate security controls.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Implement secure coding practices to prevent common security vulnerabilities such as injection attacks, buffer overflows, and privilege escalation.</a:t>
            </a:r>
            <a:endParaRPr b="1" sz="1800">
              <a:solidFill>
                <a:srgbClr val="0F0F0F"/>
              </a:solidFill>
            </a:endParaRPr>
          </a:p>
          <a:p>
            <a:pPr indent="0" lvl="0" marL="0" rtl="0" algn="l">
              <a:spcBef>
                <a:spcPts val="923"/>
              </a:spcBef>
              <a:spcAft>
                <a:spcPts val="0"/>
              </a:spcAft>
              <a:buSzPct val="61111"/>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d77b5f3f3_0_274"/>
          <p:cNvSpPr txBox="1"/>
          <p:nvPr>
            <p:ph idx="1" type="body"/>
          </p:nvPr>
        </p:nvSpPr>
        <p:spPr>
          <a:xfrm>
            <a:off x="581200" y="463725"/>
            <a:ext cx="11029500" cy="6172200"/>
          </a:xfrm>
          <a:prstGeom prst="rect">
            <a:avLst/>
          </a:prstGeom>
        </p:spPr>
        <p:txBody>
          <a:bodyPr anchorCtr="0" anchor="ctr" bIns="45700" lIns="91425" spcFirstLastPara="1" rIns="91425" wrap="square" tIns="45700">
            <a:normAutofit fontScale="77500" lnSpcReduction="10000"/>
          </a:bodyPr>
          <a:lstStyle/>
          <a:p>
            <a:pPr indent="0" lvl="0" marL="0" rtl="0" algn="l">
              <a:spcBef>
                <a:spcPts val="923"/>
              </a:spcBef>
              <a:spcAft>
                <a:spcPts val="0"/>
              </a:spcAft>
              <a:buClr>
                <a:schemeClr val="dk1"/>
              </a:buClr>
              <a:buSzPct val="61111"/>
              <a:buFont typeface="Arial"/>
              <a:buNone/>
            </a:pPr>
            <a:r>
              <a:rPr b="1" lang="en-US" sz="1800">
                <a:solidFill>
                  <a:srgbClr val="0F0F0F"/>
                </a:solidFill>
              </a:rPr>
              <a:t>4.Ethical Considerations: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Incorporate ethical considerations into the system design and development process, including user consent mechanisms, transparency about data collection practices, and safeguards against misuse.</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Provide clear documentation and guidance on ethical use and legal compliance, emphasizing respect for privacy and individual rights.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Implement accountability measures, such as audit trails and user activity logging, to promote transparency and accountability in system usage.</a:t>
            </a:r>
            <a:endParaRPr b="1" sz="1800">
              <a:solidFill>
                <a:srgbClr val="0F0F0F"/>
              </a:solidFill>
            </a:endParaRPr>
          </a:p>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5. Cross-Platform Compatibility:</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Ensure compatibility with multiple operating systems by designing platform-independent components and leveraging cross-platform development frameworks or technologies.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Conduct thorough testing and validation across different operating environments to identify and address platform-specific issues or dependencies.</a:t>
            </a:r>
            <a:endParaRPr b="1" sz="1800">
              <a:solidFill>
                <a:srgbClr val="0F0F0F"/>
              </a:solidFill>
            </a:endParaRPr>
          </a:p>
          <a:p>
            <a:pPr indent="0" lvl="0" marL="0" rtl="0" algn="l">
              <a:spcBef>
                <a:spcPts val="923"/>
              </a:spcBef>
              <a:spcAft>
                <a:spcPts val="0"/>
              </a:spcAft>
              <a:buClr>
                <a:schemeClr val="dk1"/>
              </a:buClr>
              <a:buSzPct val="61111"/>
              <a:buFont typeface="Arial"/>
              <a:buNone/>
            </a:pPr>
            <a:r>
              <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6. Performance Optimization:</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Optimize system performance through efficient data handling, resource utilization, and algorithmic optimizations.</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Employ techniques such as caching, batching, and parallel processing to minimize latency and maximize throughput.</a:t>
            </a:r>
            <a:endParaRPr b="1" sz="1800">
              <a:solidFill>
                <a:srgbClr val="0F0F0F"/>
              </a:solidFill>
            </a:endParaRPr>
          </a:p>
          <a:p>
            <a:pPr indent="0" lvl="0" marL="0" rtl="0" algn="l">
              <a:spcBef>
                <a:spcPts val="923"/>
              </a:spcBef>
              <a:spcAft>
                <a:spcPts val="0"/>
              </a:spcAft>
              <a:buClr>
                <a:schemeClr val="dk1"/>
              </a:buClr>
              <a:buSzPct val="61111"/>
              <a:buFont typeface="Arial"/>
              <a:buNone/>
            </a:pPr>
            <a:r>
              <a:rPr b="1" lang="en-US" sz="1800">
                <a:solidFill>
                  <a:srgbClr val="0F0F0F"/>
                </a:solidFill>
              </a:rPr>
              <a:t>   - Monitor system performance in real-time and apply tuning adjustments as needed to maintain optimal operation under varying workloads.</a:t>
            </a:r>
            <a:endParaRPr b="1" sz="1800">
              <a:solidFill>
                <a:srgbClr val="0F0F0F"/>
              </a:solidFill>
            </a:endParaRPr>
          </a:p>
          <a:p>
            <a:pPr indent="0" lvl="0" marL="0" rtl="0" algn="l">
              <a:spcBef>
                <a:spcPts val="923"/>
              </a:spcBef>
              <a:spcAft>
                <a:spcPts val="0"/>
              </a:spcAft>
              <a:buClr>
                <a:schemeClr val="dk1"/>
              </a:buClr>
              <a:buSzPct val="97111"/>
              <a:buFont typeface="Arial"/>
              <a:buNone/>
            </a:pPr>
            <a:r>
              <a:t/>
            </a:r>
            <a:endParaRPr b="1" sz="1800">
              <a:solidFill>
                <a:srgbClr val="0F0F0F"/>
              </a:solidFill>
            </a:endParaRPr>
          </a:p>
          <a:p>
            <a:pPr indent="0" lvl="0" marL="0" rtl="0" algn="l">
              <a:spcBef>
                <a:spcPts val="36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217" name="Google Shape;217;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104"/>
              <a:buNone/>
            </a:pPr>
            <a:r>
              <a:rPr lang="en-US" sz="1200"/>
              <a:t>Our keylogging application utilizes a simple yet effective algorithm to capture keystrokes in real-time. Here's a breakdown of how it works:</a:t>
            </a:r>
            <a:endParaRPr/>
          </a:p>
          <a:p>
            <a:pPr indent="0" lvl="0" marL="0" rtl="0" algn="l">
              <a:lnSpc>
                <a:spcPct val="110000"/>
              </a:lnSpc>
              <a:spcBef>
                <a:spcPts val="600"/>
              </a:spcBef>
              <a:spcAft>
                <a:spcPts val="0"/>
              </a:spcAft>
              <a:buSzPts val="1104"/>
              <a:buNone/>
            </a:pPr>
            <a:r>
              <a:t/>
            </a:r>
            <a:endParaRPr sz="1200"/>
          </a:p>
          <a:p>
            <a:pPr indent="0" lvl="0" marL="0" rtl="0" algn="l">
              <a:lnSpc>
                <a:spcPct val="110000"/>
              </a:lnSpc>
              <a:spcBef>
                <a:spcPts val="600"/>
              </a:spcBef>
              <a:spcAft>
                <a:spcPts val="0"/>
              </a:spcAft>
              <a:buSzPts val="1288"/>
              <a:buNone/>
            </a:pPr>
            <a:r>
              <a:rPr b="1" lang="en-US" sz="1400"/>
              <a:t>Algorithm Overview:</a:t>
            </a:r>
            <a:endParaRPr sz="1200"/>
          </a:p>
          <a:p>
            <a:pPr indent="-306000" lvl="0" marL="306000" rtl="0" algn="l">
              <a:lnSpc>
                <a:spcPct val="110000"/>
              </a:lnSpc>
              <a:spcBef>
                <a:spcPts val="600"/>
              </a:spcBef>
              <a:spcAft>
                <a:spcPts val="0"/>
              </a:spcAft>
              <a:buSzPts val="1104"/>
              <a:buChar char="◼"/>
            </a:pPr>
            <a:r>
              <a:rPr lang="en-US" sz="1200"/>
              <a:t>Keyboard Monitoring: We leverage the pynput library to monitor keyboard events, capturing key presses and releases as they occur.</a:t>
            </a:r>
            <a:endParaRPr/>
          </a:p>
          <a:p>
            <a:pPr indent="-306000" lvl="0" marL="306000" rtl="0" algn="l">
              <a:lnSpc>
                <a:spcPct val="110000"/>
              </a:lnSpc>
              <a:spcBef>
                <a:spcPts val="600"/>
              </a:spcBef>
              <a:spcAft>
                <a:spcPts val="0"/>
              </a:spcAft>
              <a:buSzPts val="1104"/>
              <a:buChar char="◼"/>
            </a:pPr>
            <a:r>
              <a:rPr lang="en-US" sz="1200"/>
              <a:t>Event Handling: Upon detecting a key press or release event, the corresponding callback functions (on_press and on_release) are triggered to handle the event.</a:t>
            </a:r>
            <a:endParaRPr/>
          </a:p>
          <a:p>
            <a:pPr indent="-306000" lvl="0" marL="306000" rtl="0" algn="l">
              <a:lnSpc>
                <a:spcPct val="110000"/>
              </a:lnSpc>
              <a:spcBef>
                <a:spcPts val="600"/>
              </a:spcBef>
              <a:spcAft>
                <a:spcPts val="0"/>
              </a:spcAft>
              <a:buSzPts val="1104"/>
              <a:buChar char="◼"/>
            </a:pPr>
            <a:r>
              <a:rPr lang="en-US" sz="1200"/>
              <a:t>Data Logging: Keystroke data is logged in two formats: a text file (key_log.txt) and a JSON file (key_log.json). This allows for easy storage and retrieval of captured keystrokes.</a:t>
            </a:r>
            <a:endParaRPr/>
          </a:p>
          <a:p>
            <a:pPr indent="0" lvl="0" marL="0" rtl="0" algn="l">
              <a:lnSpc>
                <a:spcPct val="110000"/>
              </a:lnSpc>
              <a:spcBef>
                <a:spcPts val="600"/>
              </a:spcBef>
              <a:spcAft>
                <a:spcPts val="0"/>
              </a:spcAft>
              <a:buSzPts val="1104"/>
              <a:buNone/>
            </a:pPr>
            <a:r>
              <a:t/>
            </a:r>
            <a:endParaRPr sz="1200"/>
          </a:p>
          <a:p>
            <a:pPr indent="0" lvl="0" marL="0" rtl="0" algn="l">
              <a:lnSpc>
                <a:spcPct val="110000"/>
              </a:lnSpc>
              <a:spcBef>
                <a:spcPts val="600"/>
              </a:spcBef>
              <a:spcAft>
                <a:spcPts val="0"/>
              </a:spcAft>
              <a:buSzPts val="1288"/>
              <a:buNone/>
            </a:pPr>
            <a:r>
              <a:rPr b="1" lang="en-US" sz="1400"/>
              <a:t>Deployment:</a:t>
            </a:r>
            <a:endParaRPr/>
          </a:p>
          <a:p>
            <a:pPr indent="-306000" lvl="0" marL="306000" rtl="0" algn="l">
              <a:lnSpc>
                <a:spcPct val="110000"/>
              </a:lnSpc>
              <a:spcBef>
                <a:spcPts val="600"/>
              </a:spcBef>
              <a:spcAft>
                <a:spcPts val="0"/>
              </a:spcAft>
              <a:buSzPts val="1104"/>
              <a:buChar char="◼"/>
            </a:pPr>
            <a:r>
              <a:rPr lang="en-US" sz="1200"/>
              <a:t>Our application is deployed using the tkinter library to provide a user-friendly interface for starting and stopping the keylogging process.</a:t>
            </a:r>
            <a:endParaRPr/>
          </a:p>
          <a:p>
            <a:pPr indent="-306000" lvl="0" marL="306000" rtl="0" algn="l">
              <a:lnSpc>
                <a:spcPct val="110000"/>
              </a:lnSpc>
              <a:spcBef>
                <a:spcPts val="600"/>
              </a:spcBef>
              <a:spcAft>
                <a:spcPts val="0"/>
              </a:spcAft>
              <a:buSzPts val="1104"/>
              <a:buChar char="◼"/>
            </a:pPr>
            <a:r>
              <a:rPr lang="en-US" sz="1200"/>
              <a:t>Users simply need to click the "Start" button to initiate the keylogging functionality, with the option to stop it at any time by clicking the "Stop" button.</a:t>
            </a:r>
            <a:endParaRPr/>
          </a:p>
          <a:p>
            <a:pPr indent="-306000" lvl="0" marL="306000" rtl="0" algn="l">
              <a:lnSpc>
                <a:spcPct val="110000"/>
              </a:lnSpc>
              <a:spcBef>
                <a:spcPts val="600"/>
              </a:spcBef>
              <a:spcAft>
                <a:spcPts val="0"/>
              </a:spcAft>
              <a:buSzPts val="1104"/>
              <a:buChar char="◼"/>
            </a:pPr>
            <a:r>
              <a:rPr lang="en-US" sz="1200"/>
              <a:t>The generated log files (key_log.txt and key_log.json) are saved locally on the user's machine, ensuring ease of access and privacy of captured data.</a:t>
            </a:r>
            <a:endParaRPr/>
          </a:p>
          <a:p>
            <a:pPr indent="0" lvl="0" marL="0" rtl="0" algn="l">
              <a:lnSpc>
                <a:spcPct val="110000"/>
              </a:lnSpc>
              <a:spcBef>
                <a:spcPts val="600"/>
              </a:spcBef>
              <a:spcAft>
                <a:spcPts val="0"/>
              </a:spcAft>
              <a:buSzPts val="1104"/>
              <a:buNone/>
            </a:pPr>
            <a:r>
              <a:rPr lang="en-US" sz="1200"/>
              <a:t>By combining a robust algorithm with a user-friendly deployment approach, our keylogging application offers a seamless experience for capturing and logging keystrokes.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6d77b5f3f3_0_9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224" name="Google Shape;224;g26d77b5f3f3_0_90"/>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225" name="Google Shape;225;g26d77b5f3f3_0_90"/>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6d77b5f3f3_0_18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232" name="Google Shape;232;g26d77b5f3f3_0_180"/>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233" name="Google Shape;233;g26d77b5f3f3_0_180"/>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