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33"/>
  </p:notesMasterIdLst>
  <p:handoutMasterIdLst>
    <p:handoutMasterId r:id="rId34"/>
  </p:handoutMasterIdLst>
  <p:sldIdLst>
    <p:sldId id="256" r:id="rId2"/>
    <p:sldId id="257" r:id="rId3"/>
    <p:sldId id="340" r:id="rId4"/>
    <p:sldId id="339" r:id="rId5"/>
    <p:sldId id="341" r:id="rId6"/>
    <p:sldId id="372" r:id="rId7"/>
    <p:sldId id="366" r:id="rId8"/>
    <p:sldId id="326" r:id="rId9"/>
    <p:sldId id="345" r:id="rId10"/>
    <p:sldId id="363" r:id="rId11"/>
    <p:sldId id="367" r:id="rId12"/>
    <p:sldId id="361" r:id="rId13"/>
    <p:sldId id="344" r:id="rId14"/>
    <p:sldId id="368" r:id="rId15"/>
    <p:sldId id="370" r:id="rId16"/>
    <p:sldId id="347" r:id="rId17"/>
    <p:sldId id="348" r:id="rId18"/>
    <p:sldId id="349" r:id="rId19"/>
    <p:sldId id="374" r:id="rId20"/>
    <p:sldId id="375" r:id="rId21"/>
    <p:sldId id="365" r:id="rId22"/>
    <p:sldId id="358" r:id="rId23"/>
    <p:sldId id="364" r:id="rId24"/>
    <p:sldId id="362" r:id="rId25"/>
    <p:sldId id="359" r:id="rId26"/>
    <p:sldId id="369" r:id="rId27"/>
    <p:sldId id="371" r:id="rId28"/>
    <p:sldId id="357" r:id="rId29"/>
    <p:sldId id="356" r:id="rId30"/>
    <p:sldId id="373" r:id="rId31"/>
    <p:sldId id="325" r:id="rId3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1pPr>
    <a:lvl2pPr marL="4572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2pPr>
    <a:lvl3pPr marL="9144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3pPr>
    <a:lvl4pPr marL="13716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4pPr>
    <a:lvl5pPr marL="18288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5pPr>
    <a:lvl6pPr marL="2286000" algn="l" defTabSz="914400" rtl="0" eaLnBrk="1" latinLnBrk="0" hangingPunct="1">
      <a:defRPr kern="1200">
        <a:solidFill>
          <a:schemeClr val="tx1"/>
        </a:solidFill>
        <a:latin typeface="Palatino Linotype" panose="02040502050505030304" pitchFamily="18" charset="0"/>
        <a:ea typeface="+mn-ea"/>
        <a:cs typeface="+mn-cs"/>
      </a:defRPr>
    </a:lvl6pPr>
    <a:lvl7pPr marL="2743200" algn="l" defTabSz="914400" rtl="0" eaLnBrk="1" latinLnBrk="0" hangingPunct="1">
      <a:defRPr kern="1200">
        <a:solidFill>
          <a:schemeClr val="tx1"/>
        </a:solidFill>
        <a:latin typeface="Palatino Linotype" panose="02040502050505030304" pitchFamily="18" charset="0"/>
        <a:ea typeface="+mn-ea"/>
        <a:cs typeface="+mn-cs"/>
      </a:defRPr>
    </a:lvl7pPr>
    <a:lvl8pPr marL="3200400" algn="l" defTabSz="914400" rtl="0" eaLnBrk="1" latinLnBrk="0" hangingPunct="1">
      <a:defRPr kern="1200">
        <a:solidFill>
          <a:schemeClr val="tx1"/>
        </a:solidFill>
        <a:latin typeface="Palatino Linotype" panose="02040502050505030304" pitchFamily="18" charset="0"/>
        <a:ea typeface="+mn-ea"/>
        <a:cs typeface="+mn-cs"/>
      </a:defRPr>
    </a:lvl8pPr>
    <a:lvl9pPr marL="3657600" algn="l" defTabSz="914400" rtl="0" eaLnBrk="1" latinLnBrk="0" hangingPunct="1">
      <a:defRPr kern="1200">
        <a:solidFill>
          <a:schemeClr val="tx1"/>
        </a:solidFill>
        <a:latin typeface="Palatino Linotype" panose="02040502050505030304" pitchFamily="18" charset="0"/>
        <a:ea typeface="+mn-ea"/>
        <a:cs typeface="+mn-cs"/>
      </a:defRPr>
    </a:lvl9pPr>
  </p:defaultTextStyle>
  <p:extLst>
    <p:ext uri="{521415D9-36F7-43E2-AB2F-B90AF26B5E84}">
      <p14:sectionLst xmlns:p14="http://schemas.microsoft.com/office/powerpoint/2010/main">
        <p14:section name="Default Section" id="{F2B4E85F-275B-4C9D-8E35-2AD37AB0F035}">
          <p14:sldIdLst>
            <p14:sldId id="256"/>
            <p14:sldId id="257"/>
            <p14:sldId id="340"/>
            <p14:sldId id="339"/>
            <p14:sldId id="341"/>
            <p14:sldId id="372"/>
            <p14:sldId id="366"/>
            <p14:sldId id="326"/>
            <p14:sldId id="345"/>
            <p14:sldId id="363"/>
            <p14:sldId id="367"/>
            <p14:sldId id="361"/>
            <p14:sldId id="344"/>
            <p14:sldId id="368"/>
            <p14:sldId id="370"/>
            <p14:sldId id="347"/>
            <p14:sldId id="348"/>
            <p14:sldId id="349"/>
            <p14:sldId id="374"/>
            <p14:sldId id="375"/>
            <p14:sldId id="365"/>
            <p14:sldId id="358"/>
            <p14:sldId id="364"/>
            <p14:sldId id="362"/>
            <p14:sldId id="359"/>
            <p14:sldId id="369"/>
            <p14:sldId id="371"/>
            <p14:sldId id="357"/>
          </p14:sldIdLst>
        </p14:section>
        <p14:section name="Untitled Section" id="{CC16C282-527E-49EA-9577-04CAD91D8161}">
          <p14:sldIdLst>
            <p14:sldId id="356"/>
            <p14:sldId id="373"/>
            <p14:sldId id="3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rshinika 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0066"/>
    <a:srgbClr val="D0B464"/>
    <a:srgbClr val="500000"/>
    <a:srgbClr val="8D4B39"/>
    <a:srgbClr val="3A12E4"/>
    <a:srgbClr val="AD13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89134" autoAdjust="0"/>
  </p:normalViewPr>
  <p:slideViewPr>
    <p:cSldViewPr snapToGrid="0">
      <p:cViewPr varScale="1">
        <p:scale>
          <a:sx n="69" d="100"/>
          <a:sy n="69" d="100"/>
        </p:scale>
        <p:origin x="1195" y="7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47034C-184A-2A12-9F02-A2B98FDA84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BF7AF79D-9607-CC2C-5243-8749B3D844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4C0725B-8C42-48F3-A8F5-E5B05A27A1A0}" type="datetimeFigureOut">
              <a:rPr lang="en-US"/>
              <a:pPr>
                <a:defRPr/>
              </a:pPr>
              <a:t>12/6/2024</a:t>
            </a:fld>
            <a:endParaRPr lang="en-US"/>
          </a:p>
        </p:txBody>
      </p:sp>
      <p:sp>
        <p:nvSpPr>
          <p:cNvPr id="4" name="Footer Placeholder 3">
            <a:extLst>
              <a:ext uri="{FF2B5EF4-FFF2-40B4-BE49-F238E27FC236}">
                <a16:creationId xmlns:a16="http://schemas.microsoft.com/office/drawing/2014/main" id="{5266BF75-3713-D17A-BFB5-B597F28910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EDF198AB-6947-4E09-4078-E78767BEAF24}"/>
              </a:ext>
            </a:extLst>
          </p:cNvPr>
          <p:cNvSpPr>
            <a:spLocks noGrp="1"/>
          </p:cNvSpPr>
          <p:nvPr>
            <p:ph type="sldNum" sz="quarter" idx="3"/>
          </p:nvPr>
        </p:nvSpPr>
        <p:spPr>
          <a:xfrm>
            <a:off x="3884613" y="8685213"/>
            <a:ext cx="2971800" cy="458787"/>
          </a:xfrm>
          <a:prstGeom prst="rect">
            <a:avLst/>
          </a:prstGeom>
        </p:spPr>
        <p:txBody>
          <a:bodyPr vert="horz" wrap="none" lIns="91440" tIns="45720" rIns="91440" bIns="45720" numCol="1" anchor="b" anchorCtr="1" compatLnSpc="1">
            <a:prstTxWarp prst="textNoShape">
              <a:avLst/>
            </a:prstTxWarp>
          </a:bodyPr>
          <a:lstStyle>
            <a:lvl1pPr algn="r" eaLnBrk="1" hangingPunct="1">
              <a:defRPr sz="1200"/>
            </a:lvl1pPr>
          </a:lstStyle>
          <a:p>
            <a:pPr>
              <a:defRPr/>
            </a:pPr>
            <a:fld id="{AA7F2D28-69C4-4EFE-BA10-8B8EEB268A84}"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CDF569-8713-8FB8-BBD5-30A6FF7842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4852AD89-F825-2CDB-2872-B8EFDB477BB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A5023E2-BB7C-49E0-B9DD-F30428A85DFA}" type="datetimeFigureOut">
              <a:rPr lang="en-US"/>
              <a:pPr>
                <a:defRPr/>
              </a:pPr>
              <a:t>12/6/2024</a:t>
            </a:fld>
            <a:endParaRPr lang="en-US"/>
          </a:p>
        </p:txBody>
      </p:sp>
      <p:sp>
        <p:nvSpPr>
          <p:cNvPr id="4" name="Slide Image Placeholder 3">
            <a:extLst>
              <a:ext uri="{FF2B5EF4-FFF2-40B4-BE49-F238E27FC236}">
                <a16:creationId xmlns:a16="http://schemas.microsoft.com/office/drawing/2014/main" id="{6EABD222-6CAD-A5D4-A2EA-68F9CA86975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20B6479-5434-BE61-159D-D96152998D0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F2FC7DD-AF40-6C32-2917-FBA75214C25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D816535C-8121-E4BA-9A00-F513D0F520C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entury Gothic" panose="020B0502020202020204" pitchFamily="34" charset="0"/>
              </a:defRPr>
            </a:lvl1pPr>
          </a:lstStyle>
          <a:p>
            <a:pPr>
              <a:defRPr/>
            </a:pPr>
            <a:fld id="{66A68ED4-2464-4D68-8A6B-1F8C0CFB7FB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47B917C6-E57E-0386-BB4B-7C6EFECA89BC}"/>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844C3422-F99A-70A8-8430-158A29B3F7DB}"/>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dirty="0"/>
          </a:p>
        </p:txBody>
      </p:sp>
      <p:sp>
        <p:nvSpPr>
          <p:cNvPr id="9220" name="Slide Number Placeholder 3">
            <a:extLst>
              <a:ext uri="{FF2B5EF4-FFF2-40B4-BE49-F238E27FC236}">
                <a16:creationId xmlns:a16="http://schemas.microsoft.com/office/drawing/2014/main" id="{18A69DC7-750F-961E-42A5-A8ED9AA645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entury Gothic" panose="020B0502020202020204" pitchFamily="34" charset="0"/>
              </a:defRPr>
            </a:lvl1pPr>
            <a:lvl2pPr marL="742950" indent="-285750">
              <a:spcBef>
                <a:spcPct val="30000"/>
              </a:spcBef>
              <a:defRPr sz="1200">
                <a:solidFill>
                  <a:schemeClr val="tx1"/>
                </a:solidFill>
                <a:latin typeface="Century Gothic" panose="020B0502020202020204" pitchFamily="34" charset="0"/>
              </a:defRPr>
            </a:lvl2pPr>
            <a:lvl3pPr marL="1143000" indent="-228600">
              <a:spcBef>
                <a:spcPct val="30000"/>
              </a:spcBef>
              <a:defRPr sz="1200">
                <a:solidFill>
                  <a:schemeClr val="tx1"/>
                </a:solidFill>
                <a:latin typeface="Century Gothic" panose="020B0502020202020204" pitchFamily="34" charset="0"/>
              </a:defRPr>
            </a:lvl3pPr>
            <a:lvl4pPr marL="1600200" indent="-228600">
              <a:spcBef>
                <a:spcPct val="30000"/>
              </a:spcBef>
              <a:defRPr sz="1200">
                <a:solidFill>
                  <a:schemeClr val="tx1"/>
                </a:solidFill>
                <a:latin typeface="Century Gothic" panose="020B0502020202020204" pitchFamily="34" charset="0"/>
              </a:defRPr>
            </a:lvl4pPr>
            <a:lvl5pPr marL="2057400" indent="-228600">
              <a:spcBef>
                <a:spcPct val="30000"/>
              </a:spcBef>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pPr>
              <a:spcBef>
                <a:spcPct val="0"/>
              </a:spcBef>
            </a:pPr>
            <a:fld id="{050BBD86-900E-462E-9406-30ADDDCFA0F0}" type="slidenum">
              <a:rPr lang="en-IN" altLang="en-US" smtClean="0"/>
              <a:pPr>
                <a:spcBef>
                  <a:spcPct val="0"/>
                </a:spcBef>
              </a:pPr>
              <a:t>1</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E7723982-D3DE-040C-EB52-BA7ECFDFC3D4}"/>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F284DC90-7F1C-6AED-1CF6-337541D1108B}"/>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1268" name="Slide Number Placeholder 3">
            <a:extLst>
              <a:ext uri="{FF2B5EF4-FFF2-40B4-BE49-F238E27FC236}">
                <a16:creationId xmlns:a16="http://schemas.microsoft.com/office/drawing/2014/main" id="{25EC635C-6E8B-643A-6F45-581027D408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entury Gothic" panose="020B0502020202020204" pitchFamily="34" charset="0"/>
              </a:defRPr>
            </a:lvl1pPr>
            <a:lvl2pPr marL="742950" indent="-285750">
              <a:spcBef>
                <a:spcPct val="30000"/>
              </a:spcBef>
              <a:defRPr sz="1200">
                <a:solidFill>
                  <a:schemeClr val="tx1"/>
                </a:solidFill>
                <a:latin typeface="Century Gothic" panose="020B0502020202020204" pitchFamily="34" charset="0"/>
              </a:defRPr>
            </a:lvl2pPr>
            <a:lvl3pPr marL="1143000" indent="-228600">
              <a:spcBef>
                <a:spcPct val="30000"/>
              </a:spcBef>
              <a:defRPr sz="1200">
                <a:solidFill>
                  <a:schemeClr val="tx1"/>
                </a:solidFill>
                <a:latin typeface="Century Gothic" panose="020B0502020202020204" pitchFamily="34" charset="0"/>
              </a:defRPr>
            </a:lvl3pPr>
            <a:lvl4pPr marL="1600200" indent="-228600">
              <a:spcBef>
                <a:spcPct val="30000"/>
              </a:spcBef>
              <a:defRPr sz="1200">
                <a:solidFill>
                  <a:schemeClr val="tx1"/>
                </a:solidFill>
                <a:latin typeface="Century Gothic" panose="020B0502020202020204" pitchFamily="34" charset="0"/>
              </a:defRPr>
            </a:lvl4pPr>
            <a:lvl5pPr marL="2057400" indent="-228600">
              <a:spcBef>
                <a:spcPct val="30000"/>
              </a:spcBef>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pPr>
              <a:spcBef>
                <a:spcPct val="0"/>
              </a:spcBef>
            </a:pPr>
            <a:fld id="{AAFD2AB1-80D2-46AD-A894-84F2709AA3C4}" type="slidenum">
              <a:rPr lang="en-US" altLang="en-US" smtClean="0"/>
              <a:pPr>
                <a:spcBef>
                  <a:spcPct val="0"/>
                </a:spcBef>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AC9218-0FBF-EFA8-868A-809521C4B0B6}"/>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3" name="Rounded Rectangle 12">
            <a:extLst>
              <a:ext uri="{FF2B5EF4-FFF2-40B4-BE49-F238E27FC236}">
                <a16:creationId xmlns:a16="http://schemas.microsoft.com/office/drawing/2014/main" id="{938CF1FE-8131-16DE-7C5A-E2E862F1B9E2}"/>
              </a:ext>
            </a:extLst>
          </p:cNvPr>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000B32BF-5692-2F76-EB72-DCF5C11CF0E8}"/>
              </a:ext>
            </a:extLst>
          </p:cNvPr>
          <p:cNvSpPr/>
          <p:nvPr/>
        </p:nvSpPr>
        <p:spPr>
          <a:xfrm>
            <a:off x="84138" y="1449388"/>
            <a:ext cx="1202848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1CE24DD6-3B96-CF91-0DDE-6D193C73E5B1}"/>
              </a:ext>
            </a:extLst>
          </p:cNvPr>
          <p:cNvSpPr/>
          <p:nvPr/>
        </p:nvSpPr>
        <p:spPr>
          <a:xfrm>
            <a:off x="84138" y="1397000"/>
            <a:ext cx="1202848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B41B45DA-A859-8302-3DAC-F6B01A63CF0F}"/>
              </a:ext>
            </a:extLst>
          </p:cNvPr>
          <p:cNvSpPr/>
          <p:nvPr/>
        </p:nvSpPr>
        <p:spPr>
          <a:xfrm>
            <a:off x="84138" y="2976563"/>
            <a:ext cx="1202848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a:extLst>
              <a:ext uri="{FF2B5EF4-FFF2-40B4-BE49-F238E27FC236}">
                <a16:creationId xmlns:a16="http://schemas.microsoft.com/office/drawing/2014/main" id="{47520E6B-CF47-AABB-E1E0-815BDF9172AB}"/>
              </a:ext>
            </a:extLst>
          </p:cNvPr>
          <p:cNvSpPr>
            <a:spLocks noGrp="1"/>
          </p:cNvSpPr>
          <p:nvPr>
            <p:ph type="dt" sz="half" idx="10"/>
          </p:nvPr>
        </p:nvSpPr>
        <p:spPr/>
        <p:txBody>
          <a:bodyPr/>
          <a:lstStyle>
            <a:lvl1pPr>
              <a:defRPr/>
            </a:lvl1pPr>
          </a:lstStyle>
          <a:p>
            <a:pPr>
              <a:defRPr/>
            </a:pPr>
            <a:r>
              <a:rPr lang="en-US" dirty="0"/>
              <a:t>7/12/2024</a:t>
            </a:r>
          </a:p>
        </p:txBody>
      </p:sp>
      <p:sp>
        <p:nvSpPr>
          <p:cNvPr id="10" name="Footer Placeholder 16">
            <a:extLst>
              <a:ext uri="{FF2B5EF4-FFF2-40B4-BE49-F238E27FC236}">
                <a16:creationId xmlns:a16="http://schemas.microsoft.com/office/drawing/2014/main" id="{49E94B07-FBF0-3EA8-E48A-ED5FAE007718}"/>
              </a:ext>
            </a:extLst>
          </p:cNvPr>
          <p:cNvSpPr>
            <a:spLocks noGrp="1"/>
          </p:cNvSpPr>
          <p:nvPr>
            <p:ph type="ftr" sz="quarter" idx="11"/>
          </p:nvPr>
        </p:nvSpPr>
        <p:spPr/>
        <p:txBody>
          <a:bodyPr/>
          <a:lstStyle>
            <a:lvl1pPr>
              <a:defRPr/>
            </a:lvl1pPr>
          </a:lstStyle>
          <a:p>
            <a:pPr>
              <a:defRPr/>
            </a:pPr>
            <a:r>
              <a:rPr lang="en-US"/>
              <a:t>Zeroth Review</a:t>
            </a:r>
          </a:p>
        </p:txBody>
      </p:sp>
      <p:sp>
        <p:nvSpPr>
          <p:cNvPr id="11" name="Slide Number Placeholder 28">
            <a:extLst>
              <a:ext uri="{FF2B5EF4-FFF2-40B4-BE49-F238E27FC236}">
                <a16:creationId xmlns:a16="http://schemas.microsoft.com/office/drawing/2014/main" id="{785B57F3-1FD2-9ACE-C998-ADC2FFFE8E36}"/>
              </a:ext>
            </a:extLst>
          </p:cNvPr>
          <p:cNvSpPr>
            <a:spLocks noGrp="1"/>
          </p:cNvSpPr>
          <p:nvPr>
            <p:ph type="sldNum" sz="quarter" idx="12"/>
          </p:nvPr>
        </p:nvSpPr>
        <p:spPr/>
        <p:txBody>
          <a:bodyPr/>
          <a:lstStyle>
            <a:lvl1pPr>
              <a:defRPr sz="1400">
                <a:solidFill>
                  <a:srgbClr val="FFFFFF"/>
                </a:solidFill>
              </a:defRPr>
            </a:lvl1pPr>
          </a:lstStyle>
          <a:p>
            <a:pPr>
              <a:defRPr/>
            </a:pPr>
            <a:fld id="{3C6DD59B-6B11-429E-B297-8E5B00C4B2DD}" type="slidenum">
              <a:rPr lang="en-US" altLang="zh-CN"/>
              <a:pPr>
                <a:defRPr/>
              </a:pPr>
              <a:t>‹#›</a:t>
            </a:fld>
            <a:endParaRPr lang="en-US" altLang="zh-CN"/>
          </a:p>
        </p:txBody>
      </p:sp>
    </p:spTree>
    <p:extLst>
      <p:ext uri="{BB962C8B-B14F-4D97-AF65-F5344CB8AC3E}">
        <p14:creationId xmlns:p14="http://schemas.microsoft.com/office/powerpoint/2010/main" val="427747374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891B5CB6-0788-6CB0-41A9-DB5AF775C8B4}"/>
              </a:ext>
            </a:extLst>
          </p:cNvPr>
          <p:cNvSpPr>
            <a:spLocks noGrp="1"/>
          </p:cNvSpPr>
          <p:nvPr>
            <p:ph type="dt" sz="half" idx="10"/>
          </p:nvPr>
        </p:nvSpPr>
        <p:spPr/>
        <p:txBody>
          <a:bodyPr/>
          <a:lstStyle>
            <a:lvl1pPr>
              <a:defRPr/>
            </a:lvl1pPr>
          </a:lstStyle>
          <a:p>
            <a:pPr>
              <a:defRPr/>
            </a:pPr>
            <a:r>
              <a:rPr lang="en-US" dirty="0"/>
              <a:t>7/12/2024</a:t>
            </a:r>
          </a:p>
        </p:txBody>
      </p:sp>
      <p:sp>
        <p:nvSpPr>
          <p:cNvPr id="5" name="Footer Placeholder 2">
            <a:extLst>
              <a:ext uri="{FF2B5EF4-FFF2-40B4-BE49-F238E27FC236}">
                <a16:creationId xmlns:a16="http://schemas.microsoft.com/office/drawing/2014/main" id="{7ACA6E2B-B664-810A-D8D5-E75C70C49288}"/>
              </a:ext>
            </a:extLst>
          </p:cNvPr>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a:extLst>
              <a:ext uri="{FF2B5EF4-FFF2-40B4-BE49-F238E27FC236}">
                <a16:creationId xmlns:a16="http://schemas.microsoft.com/office/drawing/2014/main" id="{107A0D20-E2DC-DB39-1256-0BF8E0FEE01D}"/>
              </a:ext>
            </a:extLst>
          </p:cNvPr>
          <p:cNvSpPr>
            <a:spLocks noGrp="1"/>
          </p:cNvSpPr>
          <p:nvPr>
            <p:ph type="sldNum" sz="quarter" idx="12"/>
          </p:nvPr>
        </p:nvSpPr>
        <p:spPr/>
        <p:txBody>
          <a:bodyPr/>
          <a:lstStyle>
            <a:lvl1pPr>
              <a:defRPr/>
            </a:lvl1pPr>
          </a:lstStyle>
          <a:p>
            <a:pPr>
              <a:defRPr/>
            </a:pPr>
            <a:fld id="{85778F0F-873F-48BD-98E9-EF6D689086F3}" type="slidenum">
              <a:rPr lang="en-US" altLang="zh-CN"/>
              <a:pPr>
                <a:defRPr/>
              </a:pPr>
              <a:t>‹#›</a:t>
            </a:fld>
            <a:endParaRPr lang="en-US" altLang="zh-CN"/>
          </a:p>
        </p:txBody>
      </p:sp>
    </p:spTree>
    <p:extLst>
      <p:ext uri="{BB962C8B-B14F-4D97-AF65-F5344CB8AC3E}">
        <p14:creationId xmlns:p14="http://schemas.microsoft.com/office/powerpoint/2010/main" val="749022715"/>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B9639D34-D102-4E81-E64E-DE0DFD23BF33}"/>
              </a:ext>
            </a:extLst>
          </p:cNvPr>
          <p:cNvSpPr>
            <a:spLocks noGrp="1"/>
          </p:cNvSpPr>
          <p:nvPr>
            <p:ph type="dt" sz="half" idx="10"/>
          </p:nvPr>
        </p:nvSpPr>
        <p:spPr/>
        <p:txBody>
          <a:bodyPr/>
          <a:lstStyle>
            <a:lvl1pPr>
              <a:defRPr/>
            </a:lvl1pPr>
          </a:lstStyle>
          <a:p>
            <a:pPr>
              <a:defRPr/>
            </a:pPr>
            <a:r>
              <a:rPr lang="en-US" dirty="0"/>
              <a:t>7/12/2024</a:t>
            </a:r>
          </a:p>
        </p:txBody>
      </p:sp>
      <p:sp>
        <p:nvSpPr>
          <p:cNvPr id="5" name="Footer Placeholder 2">
            <a:extLst>
              <a:ext uri="{FF2B5EF4-FFF2-40B4-BE49-F238E27FC236}">
                <a16:creationId xmlns:a16="http://schemas.microsoft.com/office/drawing/2014/main" id="{3C3566AD-B981-71EF-D423-D65509CA75B5}"/>
              </a:ext>
            </a:extLst>
          </p:cNvPr>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a:extLst>
              <a:ext uri="{FF2B5EF4-FFF2-40B4-BE49-F238E27FC236}">
                <a16:creationId xmlns:a16="http://schemas.microsoft.com/office/drawing/2014/main" id="{557C45A6-09C9-BDB9-93C1-240198D1C59A}"/>
              </a:ext>
            </a:extLst>
          </p:cNvPr>
          <p:cNvSpPr>
            <a:spLocks noGrp="1"/>
          </p:cNvSpPr>
          <p:nvPr>
            <p:ph type="sldNum" sz="quarter" idx="12"/>
          </p:nvPr>
        </p:nvSpPr>
        <p:spPr/>
        <p:txBody>
          <a:bodyPr/>
          <a:lstStyle>
            <a:lvl1pPr>
              <a:defRPr/>
            </a:lvl1pPr>
          </a:lstStyle>
          <a:p>
            <a:pPr>
              <a:defRPr/>
            </a:pPr>
            <a:fld id="{A8189900-AF64-4F43-B569-D74C150735DE}" type="slidenum">
              <a:rPr lang="en-US" altLang="zh-CN"/>
              <a:pPr>
                <a:defRPr/>
              </a:pPr>
              <a:t>‹#›</a:t>
            </a:fld>
            <a:endParaRPr lang="en-US" altLang="zh-CN"/>
          </a:p>
        </p:txBody>
      </p:sp>
    </p:spTree>
    <p:extLst>
      <p:ext uri="{BB962C8B-B14F-4D97-AF65-F5344CB8AC3E}">
        <p14:creationId xmlns:p14="http://schemas.microsoft.com/office/powerpoint/2010/main" val="151496258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B161B008-A57D-231A-3E6D-552A2B41F98C}"/>
              </a:ext>
            </a:extLst>
          </p:cNvPr>
          <p:cNvSpPr>
            <a:spLocks noGrp="1"/>
          </p:cNvSpPr>
          <p:nvPr>
            <p:ph type="dt" sz="half" idx="10"/>
          </p:nvPr>
        </p:nvSpPr>
        <p:spPr/>
        <p:txBody>
          <a:bodyPr/>
          <a:lstStyle>
            <a:lvl1pPr>
              <a:defRPr/>
            </a:lvl1pPr>
          </a:lstStyle>
          <a:p>
            <a:pPr>
              <a:defRPr/>
            </a:pPr>
            <a:r>
              <a:rPr lang="en-US" dirty="0"/>
              <a:t>7/12/2024</a:t>
            </a:r>
          </a:p>
        </p:txBody>
      </p:sp>
      <p:sp>
        <p:nvSpPr>
          <p:cNvPr id="4" name="Footer Placeholder 2">
            <a:extLst>
              <a:ext uri="{FF2B5EF4-FFF2-40B4-BE49-F238E27FC236}">
                <a16:creationId xmlns:a16="http://schemas.microsoft.com/office/drawing/2014/main" id="{4F4E1B59-5FF0-6CD7-5D89-A8A8011444AA}"/>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5356AE54-8C0E-00F5-6F02-9A780FDE86C9}"/>
              </a:ext>
            </a:extLst>
          </p:cNvPr>
          <p:cNvSpPr>
            <a:spLocks noGrp="1"/>
          </p:cNvSpPr>
          <p:nvPr>
            <p:ph type="sldNum" sz="quarter" idx="12"/>
          </p:nvPr>
        </p:nvSpPr>
        <p:spPr/>
        <p:txBody>
          <a:bodyPr/>
          <a:lstStyle>
            <a:lvl1pPr>
              <a:defRPr/>
            </a:lvl1pPr>
          </a:lstStyle>
          <a:p>
            <a:pPr>
              <a:defRPr/>
            </a:pPr>
            <a:fld id="{2B36FA6C-37D5-4E11-9570-58FB20CF0F8C}" type="slidenum">
              <a:rPr lang="en-US" altLang="zh-CN"/>
              <a:pPr>
                <a:defRPr/>
              </a:pPr>
              <a:t>‹#›</a:t>
            </a:fld>
            <a:endParaRPr lang="en-US" altLang="zh-CN"/>
          </a:p>
        </p:txBody>
      </p:sp>
    </p:spTree>
    <p:extLst>
      <p:ext uri="{BB962C8B-B14F-4D97-AF65-F5344CB8AC3E}">
        <p14:creationId xmlns:p14="http://schemas.microsoft.com/office/powerpoint/2010/main" val="41277773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5E21B4-816D-CADD-385A-EDFC2F6DCA66}"/>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9">
            <a:extLst>
              <a:ext uri="{FF2B5EF4-FFF2-40B4-BE49-F238E27FC236}">
                <a16:creationId xmlns:a16="http://schemas.microsoft.com/office/drawing/2014/main" id="{95812CF5-370E-144D-40E6-4ABAB5DDCEB5}"/>
              </a:ext>
            </a:extLst>
          </p:cNvPr>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9593BE5B-3F26-E457-D723-FD0A174DCA61}"/>
              </a:ext>
            </a:extLst>
          </p:cNvPr>
          <p:cNvSpPr/>
          <p:nvPr/>
        </p:nvSpPr>
        <p:spPr>
          <a:xfrm flipV="1">
            <a:off x="92075" y="2376488"/>
            <a:ext cx="1201896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8FB7ABFC-2932-61BA-D82B-E1468BE83A0B}"/>
              </a:ext>
            </a:extLst>
          </p:cNvPr>
          <p:cNvSpPr/>
          <p:nvPr/>
        </p:nvSpPr>
        <p:spPr>
          <a:xfrm>
            <a:off x="92075" y="2341563"/>
            <a:ext cx="1201896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A019C8B6-3141-580F-7DB0-0824845A1E4A}"/>
              </a:ext>
            </a:extLst>
          </p:cNvPr>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CA4E3088-C334-7223-46E0-6A988E3401F9}"/>
              </a:ext>
            </a:extLst>
          </p:cNvPr>
          <p:cNvSpPr>
            <a:spLocks noGrp="1"/>
          </p:cNvSpPr>
          <p:nvPr>
            <p:ph type="dt" sz="half" idx="10"/>
          </p:nvPr>
        </p:nvSpPr>
        <p:spPr/>
        <p:txBody>
          <a:bodyPr/>
          <a:lstStyle>
            <a:lvl1pPr>
              <a:defRPr/>
            </a:lvl1pPr>
          </a:lstStyle>
          <a:p>
            <a:pPr>
              <a:defRPr/>
            </a:pPr>
            <a:r>
              <a:rPr lang="en-US" dirty="0"/>
              <a:t>7/12/2024</a:t>
            </a:r>
          </a:p>
        </p:txBody>
      </p:sp>
      <p:sp>
        <p:nvSpPr>
          <p:cNvPr id="10" name="Footer Placeholder 4">
            <a:extLst>
              <a:ext uri="{FF2B5EF4-FFF2-40B4-BE49-F238E27FC236}">
                <a16:creationId xmlns:a16="http://schemas.microsoft.com/office/drawing/2014/main" id="{E2776469-D5B6-06E2-3D54-FCB381F92B40}"/>
              </a:ext>
            </a:extLst>
          </p:cNvPr>
          <p:cNvSpPr>
            <a:spLocks noGrp="1"/>
          </p:cNvSpPr>
          <p:nvPr>
            <p:ph type="ftr" sz="quarter" idx="11"/>
          </p:nvPr>
        </p:nvSpPr>
        <p:spPr>
          <a:xfrm>
            <a:off x="1066800" y="6172200"/>
            <a:ext cx="5334000" cy="457200"/>
          </a:xfrm>
        </p:spPr>
        <p:txBody>
          <a:bodyPr/>
          <a:lstStyle>
            <a:lvl1pPr>
              <a:defRPr/>
            </a:lvl1pPr>
          </a:lstStyle>
          <a:p>
            <a:pPr>
              <a:defRPr/>
            </a:pPr>
            <a:r>
              <a:rPr lang="en-US"/>
              <a:t>Zeroth Review</a:t>
            </a:r>
          </a:p>
        </p:txBody>
      </p:sp>
      <p:sp>
        <p:nvSpPr>
          <p:cNvPr id="11" name="Slide Number Placeholder 5">
            <a:extLst>
              <a:ext uri="{FF2B5EF4-FFF2-40B4-BE49-F238E27FC236}">
                <a16:creationId xmlns:a16="http://schemas.microsoft.com/office/drawing/2014/main" id="{A8074D7E-B8EA-DB19-80B2-1E5593CCFC6F}"/>
              </a:ext>
            </a:extLst>
          </p:cNvPr>
          <p:cNvSpPr>
            <a:spLocks noGrp="1"/>
          </p:cNvSpPr>
          <p:nvPr>
            <p:ph type="sldNum" sz="quarter" idx="12"/>
          </p:nvPr>
        </p:nvSpPr>
        <p:spPr>
          <a:xfrm>
            <a:off x="195263" y="6208713"/>
            <a:ext cx="609600" cy="457200"/>
          </a:xfrm>
        </p:spPr>
        <p:txBody>
          <a:bodyPr/>
          <a:lstStyle>
            <a:lvl1pPr>
              <a:defRPr/>
            </a:lvl1pPr>
          </a:lstStyle>
          <a:p>
            <a:pPr>
              <a:defRPr/>
            </a:pPr>
            <a:fld id="{F4847955-6581-4139-A746-127F4F32D0C3}" type="slidenum">
              <a:rPr lang="en-US" altLang="zh-CN"/>
              <a:pPr>
                <a:defRPr/>
              </a:pPr>
              <a:t>‹#›</a:t>
            </a:fld>
            <a:endParaRPr lang="en-US" altLang="zh-CN"/>
          </a:p>
        </p:txBody>
      </p:sp>
    </p:spTree>
    <p:extLst>
      <p:ext uri="{BB962C8B-B14F-4D97-AF65-F5344CB8AC3E}">
        <p14:creationId xmlns:p14="http://schemas.microsoft.com/office/powerpoint/2010/main" val="41161509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09851A7A-FC8F-EADE-C424-6FEAD2C5251C}"/>
              </a:ext>
            </a:extLst>
          </p:cNvPr>
          <p:cNvSpPr>
            <a:spLocks noGrp="1"/>
          </p:cNvSpPr>
          <p:nvPr>
            <p:ph type="dt" sz="half" idx="10"/>
          </p:nvPr>
        </p:nvSpPr>
        <p:spPr/>
        <p:txBody>
          <a:bodyPr/>
          <a:lstStyle>
            <a:lvl1pPr>
              <a:defRPr/>
            </a:lvl1pPr>
          </a:lstStyle>
          <a:p>
            <a:pPr>
              <a:defRPr/>
            </a:pPr>
            <a:r>
              <a:rPr lang="en-US" dirty="0"/>
              <a:t>7/12/2024</a:t>
            </a:r>
          </a:p>
        </p:txBody>
      </p:sp>
      <p:sp>
        <p:nvSpPr>
          <p:cNvPr id="4" name="Footer Placeholder 2">
            <a:extLst>
              <a:ext uri="{FF2B5EF4-FFF2-40B4-BE49-F238E27FC236}">
                <a16:creationId xmlns:a16="http://schemas.microsoft.com/office/drawing/2014/main" id="{B55A0C91-9E89-EEBB-EF5C-09A916BF70BC}"/>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9220273F-9101-0257-1B81-B988DA919262}"/>
              </a:ext>
            </a:extLst>
          </p:cNvPr>
          <p:cNvSpPr>
            <a:spLocks noGrp="1"/>
          </p:cNvSpPr>
          <p:nvPr>
            <p:ph type="sldNum" sz="quarter" idx="12"/>
          </p:nvPr>
        </p:nvSpPr>
        <p:spPr/>
        <p:txBody>
          <a:bodyPr/>
          <a:lstStyle>
            <a:lvl1pPr>
              <a:defRPr/>
            </a:lvl1pPr>
          </a:lstStyle>
          <a:p>
            <a:pPr>
              <a:defRPr/>
            </a:pPr>
            <a:fld id="{D1ED49D6-3AB2-476A-B6F2-E0E08A588087}" type="slidenum">
              <a:rPr lang="en-US" altLang="zh-CN"/>
              <a:pPr>
                <a:defRPr/>
              </a:pPr>
              <a:t>‹#›</a:t>
            </a:fld>
            <a:endParaRPr lang="en-US" altLang="zh-CN"/>
          </a:p>
        </p:txBody>
      </p:sp>
    </p:spTree>
    <p:extLst>
      <p:ext uri="{BB962C8B-B14F-4D97-AF65-F5344CB8AC3E}">
        <p14:creationId xmlns:p14="http://schemas.microsoft.com/office/powerpoint/2010/main" val="31059816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9BE675AC-64BA-2842-BD73-994DFA7D3369}"/>
              </a:ext>
            </a:extLst>
          </p:cNvPr>
          <p:cNvSpPr>
            <a:spLocks noGrp="1"/>
          </p:cNvSpPr>
          <p:nvPr>
            <p:ph type="dt" sz="half" idx="10"/>
          </p:nvPr>
        </p:nvSpPr>
        <p:spPr/>
        <p:txBody>
          <a:bodyPr/>
          <a:lstStyle>
            <a:lvl1pPr>
              <a:defRPr/>
            </a:lvl1pPr>
          </a:lstStyle>
          <a:p>
            <a:pPr>
              <a:defRPr/>
            </a:pPr>
            <a:r>
              <a:rPr lang="en-US" dirty="0"/>
              <a:t>7/12/2024</a:t>
            </a:r>
          </a:p>
        </p:txBody>
      </p:sp>
      <p:sp>
        <p:nvSpPr>
          <p:cNvPr id="6" name="Footer Placeholder 2">
            <a:extLst>
              <a:ext uri="{FF2B5EF4-FFF2-40B4-BE49-F238E27FC236}">
                <a16:creationId xmlns:a16="http://schemas.microsoft.com/office/drawing/2014/main" id="{343D3067-9946-3F58-B5D2-4C5C29F8AE4A}"/>
              </a:ext>
            </a:extLst>
          </p:cNvPr>
          <p:cNvSpPr>
            <a:spLocks noGrp="1"/>
          </p:cNvSpPr>
          <p:nvPr>
            <p:ph type="ftr" sz="quarter" idx="11"/>
          </p:nvPr>
        </p:nvSpPr>
        <p:spPr/>
        <p:txBody>
          <a:bodyPr/>
          <a:lstStyle>
            <a:lvl1pPr>
              <a:defRPr/>
            </a:lvl1pPr>
          </a:lstStyle>
          <a:p>
            <a:pPr>
              <a:defRPr/>
            </a:pPr>
            <a:r>
              <a:rPr lang="en-US"/>
              <a:t>Zeroth Review</a:t>
            </a:r>
          </a:p>
        </p:txBody>
      </p:sp>
      <p:sp>
        <p:nvSpPr>
          <p:cNvPr id="7" name="Slide Number Placeholder 22">
            <a:extLst>
              <a:ext uri="{FF2B5EF4-FFF2-40B4-BE49-F238E27FC236}">
                <a16:creationId xmlns:a16="http://schemas.microsoft.com/office/drawing/2014/main" id="{7DEB8187-67E8-5742-19C8-7EDE9DF0985A}"/>
              </a:ext>
            </a:extLst>
          </p:cNvPr>
          <p:cNvSpPr>
            <a:spLocks noGrp="1"/>
          </p:cNvSpPr>
          <p:nvPr>
            <p:ph type="sldNum" sz="quarter" idx="12"/>
          </p:nvPr>
        </p:nvSpPr>
        <p:spPr/>
        <p:txBody>
          <a:bodyPr/>
          <a:lstStyle>
            <a:lvl1pPr>
              <a:defRPr/>
            </a:lvl1pPr>
          </a:lstStyle>
          <a:p>
            <a:pPr>
              <a:defRPr/>
            </a:pPr>
            <a:fld id="{621C1F12-4D23-40C8-B16B-4AF38177DACE}" type="slidenum">
              <a:rPr lang="en-US" altLang="zh-CN"/>
              <a:pPr>
                <a:defRPr/>
              </a:pPr>
              <a:t>‹#›</a:t>
            </a:fld>
            <a:endParaRPr lang="en-US" altLang="zh-CN"/>
          </a:p>
        </p:txBody>
      </p:sp>
    </p:spTree>
    <p:extLst>
      <p:ext uri="{BB962C8B-B14F-4D97-AF65-F5344CB8AC3E}">
        <p14:creationId xmlns:p14="http://schemas.microsoft.com/office/powerpoint/2010/main" val="110558953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FD3482B2-8FF5-78D4-521D-49A7BC3D5C00}"/>
              </a:ext>
            </a:extLst>
          </p:cNvPr>
          <p:cNvSpPr>
            <a:spLocks noGrp="1"/>
          </p:cNvSpPr>
          <p:nvPr>
            <p:ph type="dt" sz="half" idx="10"/>
          </p:nvPr>
        </p:nvSpPr>
        <p:spPr/>
        <p:txBody>
          <a:bodyPr/>
          <a:lstStyle>
            <a:lvl1pPr>
              <a:defRPr/>
            </a:lvl1pPr>
          </a:lstStyle>
          <a:p>
            <a:pPr>
              <a:defRPr/>
            </a:pPr>
            <a:r>
              <a:rPr lang="en-US" dirty="0"/>
              <a:t>7/12/2024</a:t>
            </a:r>
          </a:p>
        </p:txBody>
      </p:sp>
      <p:sp>
        <p:nvSpPr>
          <p:cNvPr id="4" name="Footer Placeholder 2">
            <a:extLst>
              <a:ext uri="{FF2B5EF4-FFF2-40B4-BE49-F238E27FC236}">
                <a16:creationId xmlns:a16="http://schemas.microsoft.com/office/drawing/2014/main" id="{3DD9B35A-CA0E-2AA1-7F0D-6AE3EF2B6DDD}"/>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582FAD08-5DFE-2106-E784-BE02A4062CEB}"/>
              </a:ext>
            </a:extLst>
          </p:cNvPr>
          <p:cNvSpPr>
            <a:spLocks noGrp="1"/>
          </p:cNvSpPr>
          <p:nvPr>
            <p:ph type="sldNum" sz="quarter" idx="12"/>
          </p:nvPr>
        </p:nvSpPr>
        <p:spPr/>
        <p:txBody>
          <a:bodyPr/>
          <a:lstStyle>
            <a:lvl1pPr>
              <a:defRPr/>
            </a:lvl1pPr>
          </a:lstStyle>
          <a:p>
            <a:pPr>
              <a:defRPr/>
            </a:pPr>
            <a:fld id="{2B109655-AB64-455F-BC33-FECA6905D840}" type="slidenum">
              <a:rPr lang="en-US" altLang="zh-CN"/>
              <a:pPr>
                <a:defRPr/>
              </a:pPr>
              <a:t>‹#›</a:t>
            </a:fld>
            <a:endParaRPr lang="en-US" altLang="zh-CN"/>
          </a:p>
        </p:txBody>
      </p:sp>
    </p:spTree>
    <p:extLst>
      <p:ext uri="{BB962C8B-B14F-4D97-AF65-F5344CB8AC3E}">
        <p14:creationId xmlns:p14="http://schemas.microsoft.com/office/powerpoint/2010/main" val="134821186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A038267B-0934-9A40-6A38-0A79103B47DE}"/>
              </a:ext>
            </a:extLst>
          </p:cNvPr>
          <p:cNvSpPr>
            <a:spLocks noGrp="1"/>
          </p:cNvSpPr>
          <p:nvPr>
            <p:ph type="dt" sz="half" idx="10"/>
          </p:nvPr>
        </p:nvSpPr>
        <p:spPr/>
        <p:txBody>
          <a:bodyPr/>
          <a:lstStyle>
            <a:lvl1pPr>
              <a:defRPr/>
            </a:lvl1pPr>
          </a:lstStyle>
          <a:p>
            <a:pPr>
              <a:defRPr/>
            </a:pPr>
            <a:r>
              <a:rPr lang="en-US" dirty="0"/>
              <a:t>7/12/2024</a:t>
            </a:r>
          </a:p>
        </p:txBody>
      </p:sp>
      <p:sp>
        <p:nvSpPr>
          <p:cNvPr id="3" name="Footer Placeholder 2">
            <a:extLst>
              <a:ext uri="{FF2B5EF4-FFF2-40B4-BE49-F238E27FC236}">
                <a16:creationId xmlns:a16="http://schemas.microsoft.com/office/drawing/2014/main" id="{7A4C2B38-AC8B-1AFB-907F-13A460FC9B2C}"/>
              </a:ext>
            </a:extLst>
          </p:cNvPr>
          <p:cNvSpPr>
            <a:spLocks noGrp="1"/>
          </p:cNvSpPr>
          <p:nvPr>
            <p:ph type="ftr" sz="quarter" idx="11"/>
          </p:nvPr>
        </p:nvSpPr>
        <p:spPr/>
        <p:txBody>
          <a:bodyPr/>
          <a:lstStyle>
            <a:lvl1pPr>
              <a:defRPr/>
            </a:lvl1pPr>
          </a:lstStyle>
          <a:p>
            <a:pPr>
              <a:defRPr/>
            </a:pPr>
            <a:r>
              <a:rPr lang="en-US"/>
              <a:t>Zeroth Review</a:t>
            </a:r>
          </a:p>
        </p:txBody>
      </p:sp>
      <p:sp>
        <p:nvSpPr>
          <p:cNvPr id="4" name="Slide Number Placeholder 22">
            <a:extLst>
              <a:ext uri="{FF2B5EF4-FFF2-40B4-BE49-F238E27FC236}">
                <a16:creationId xmlns:a16="http://schemas.microsoft.com/office/drawing/2014/main" id="{41D1C6E6-FEDC-D86E-7CE7-EBCD881EADF6}"/>
              </a:ext>
            </a:extLst>
          </p:cNvPr>
          <p:cNvSpPr>
            <a:spLocks noGrp="1"/>
          </p:cNvSpPr>
          <p:nvPr>
            <p:ph type="sldNum" sz="quarter" idx="12"/>
          </p:nvPr>
        </p:nvSpPr>
        <p:spPr/>
        <p:txBody>
          <a:bodyPr/>
          <a:lstStyle>
            <a:lvl1pPr>
              <a:defRPr/>
            </a:lvl1pPr>
          </a:lstStyle>
          <a:p>
            <a:pPr>
              <a:defRPr/>
            </a:pPr>
            <a:fld id="{DB2428C4-EF9D-412F-9230-C934BEEFD036}" type="slidenum">
              <a:rPr lang="en-US" altLang="zh-CN"/>
              <a:pPr>
                <a:defRPr/>
              </a:pPr>
              <a:t>‹#›</a:t>
            </a:fld>
            <a:endParaRPr lang="en-US" altLang="zh-CN"/>
          </a:p>
        </p:txBody>
      </p:sp>
    </p:spTree>
    <p:extLst>
      <p:ext uri="{BB962C8B-B14F-4D97-AF65-F5344CB8AC3E}">
        <p14:creationId xmlns:p14="http://schemas.microsoft.com/office/powerpoint/2010/main" val="364183313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1982B0-D571-F416-57EC-92391731440F}"/>
              </a:ext>
            </a:extLst>
          </p:cNvPr>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5" name="Rounded Rectangle 8">
            <a:extLst>
              <a:ext uri="{FF2B5EF4-FFF2-40B4-BE49-F238E27FC236}">
                <a16:creationId xmlns:a16="http://schemas.microsoft.com/office/drawing/2014/main" id="{E47D926D-8514-C594-2E63-D8C08B2BBFC9}"/>
              </a:ext>
            </a:extLst>
          </p:cNvPr>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25B5D0C4-675D-CEDC-CB11-37B36485067C}"/>
              </a:ext>
            </a:extLst>
          </p:cNvPr>
          <p:cNvSpPr>
            <a:spLocks noGrp="1"/>
          </p:cNvSpPr>
          <p:nvPr>
            <p:ph type="dt" sz="half" idx="10"/>
          </p:nvPr>
        </p:nvSpPr>
        <p:spPr/>
        <p:txBody>
          <a:bodyPr/>
          <a:lstStyle>
            <a:lvl1pPr>
              <a:defRPr/>
            </a:lvl1pPr>
          </a:lstStyle>
          <a:p>
            <a:pPr>
              <a:defRPr/>
            </a:pPr>
            <a:r>
              <a:rPr lang="en-US" dirty="0"/>
              <a:t>7/12/2024</a:t>
            </a:r>
          </a:p>
        </p:txBody>
      </p:sp>
      <p:sp>
        <p:nvSpPr>
          <p:cNvPr id="7" name="Footer Placeholder 5">
            <a:extLst>
              <a:ext uri="{FF2B5EF4-FFF2-40B4-BE49-F238E27FC236}">
                <a16:creationId xmlns:a16="http://schemas.microsoft.com/office/drawing/2014/main" id="{43794A7F-4E77-922C-2197-973BA74E4C47}"/>
              </a:ext>
            </a:extLst>
          </p:cNvPr>
          <p:cNvSpPr>
            <a:spLocks noGrp="1"/>
          </p:cNvSpPr>
          <p:nvPr>
            <p:ph type="ftr" sz="quarter" idx="11"/>
          </p:nvPr>
        </p:nvSpPr>
        <p:spPr/>
        <p:txBody>
          <a:bodyPr/>
          <a:lstStyle>
            <a:lvl1pPr>
              <a:defRPr/>
            </a:lvl1pPr>
          </a:lstStyle>
          <a:p>
            <a:pPr>
              <a:defRPr/>
            </a:pPr>
            <a:r>
              <a:rPr lang="en-US"/>
              <a:t>Zeroth Review</a:t>
            </a:r>
          </a:p>
        </p:txBody>
      </p:sp>
      <p:sp>
        <p:nvSpPr>
          <p:cNvPr id="8" name="Slide Number Placeholder 6">
            <a:extLst>
              <a:ext uri="{FF2B5EF4-FFF2-40B4-BE49-F238E27FC236}">
                <a16:creationId xmlns:a16="http://schemas.microsoft.com/office/drawing/2014/main" id="{32A50FAF-C3F1-FA9A-81B0-5ACCE5F783B2}"/>
              </a:ext>
            </a:extLst>
          </p:cNvPr>
          <p:cNvSpPr>
            <a:spLocks noGrp="1"/>
          </p:cNvSpPr>
          <p:nvPr>
            <p:ph type="sldNum" sz="quarter" idx="12"/>
          </p:nvPr>
        </p:nvSpPr>
        <p:spPr/>
        <p:txBody>
          <a:bodyPr/>
          <a:lstStyle>
            <a:lvl1pPr>
              <a:defRPr/>
            </a:lvl1pPr>
          </a:lstStyle>
          <a:p>
            <a:pPr>
              <a:defRPr/>
            </a:pPr>
            <a:fld id="{FADDC54F-ABAD-4CD4-BA84-12ADF48A7D0C}" type="slidenum">
              <a:rPr lang="en-US" altLang="zh-CN"/>
              <a:pPr>
                <a:defRPr/>
              </a:pPr>
              <a:t>‹#›</a:t>
            </a:fld>
            <a:endParaRPr lang="en-US" altLang="zh-CN"/>
          </a:p>
        </p:txBody>
      </p:sp>
    </p:spTree>
    <p:extLst>
      <p:ext uri="{BB962C8B-B14F-4D97-AF65-F5344CB8AC3E}">
        <p14:creationId xmlns:p14="http://schemas.microsoft.com/office/powerpoint/2010/main" val="295859702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3614-AC9C-0D55-270B-F557445FD30A}"/>
              </a:ext>
            </a:extLst>
          </p:cNvPr>
          <p:cNvSpPr/>
          <p:nvPr/>
        </p:nvSpPr>
        <p:spPr>
          <a:xfrm flipV="1">
            <a:off x="90488" y="4683125"/>
            <a:ext cx="1200943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C4A44027-6C98-42D3-E579-896A852881E5}"/>
              </a:ext>
            </a:extLst>
          </p:cNvPr>
          <p:cNvSpPr/>
          <p:nvPr/>
        </p:nvSpPr>
        <p:spPr>
          <a:xfrm>
            <a:off x="92075" y="4649788"/>
            <a:ext cx="12007850"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A303567F-1B86-7DE6-6BB1-5AF85E70B469}"/>
              </a:ext>
            </a:extLst>
          </p:cNvPr>
          <p:cNvSpPr/>
          <p:nvPr/>
        </p:nvSpPr>
        <p:spPr>
          <a:xfrm>
            <a:off x="92075" y="4773613"/>
            <a:ext cx="12007850"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A1C0CFEF-C9B9-DC5F-7339-4E69361B62A1}"/>
              </a:ext>
            </a:extLst>
          </p:cNvPr>
          <p:cNvSpPr>
            <a:spLocks noGrp="1"/>
          </p:cNvSpPr>
          <p:nvPr>
            <p:ph type="dt" sz="half" idx="10"/>
          </p:nvPr>
        </p:nvSpPr>
        <p:spPr/>
        <p:txBody>
          <a:bodyPr/>
          <a:lstStyle>
            <a:lvl1pPr>
              <a:defRPr/>
            </a:lvl1pPr>
          </a:lstStyle>
          <a:p>
            <a:pPr>
              <a:defRPr/>
            </a:pPr>
            <a:r>
              <a:rPr lang="en-US" dirty="0"/>
              <a:t>7/12/2024</a:t>
            </a:r>
          </a:p>
        </p:txBody>
      </p:sp>
      <p:sp>
        <p:nvSpPr>
          <p:cNvPr id="9" name="Footer Placeholder 5">
            <a:extLst>
              <a:ext uri="{FF2B5EF4-FFF2-40B4-BE49-F238E27FC236}">
                <a16:creationId xmlns:a16="http://schemas.microsoft.com/office/drawing/2014/main" id="{8C737FDE-FD4B-F439-01BA-4E8B29B23F31}"/>
              </a:ext>
            </a:extLst>
          </p:cNvPr>
          <p:cNvSpPr>
            <a:spLocks noGrp="1"/>
          </p:cNvSpPr>
          <p:nvPr>
            <p:ph type="ftr" sz="quarter" idx="11"/>
          </p:nvPr>
        </p:nvSpPr>
        <p:spPr>
          <a:xfrm>
            <a:off x="1219200" y="6172200"/>
            <a:ext cx="5181600" cy="457200"/>
          </a:xfrm>
        </p:spPr>
        <p:txBody>
          <a:bodyPr/>
          <a:lstStyle>
            <a:lvl1pPr>
              <a:defRPr/>
            </a:lvl1pPr>
          </a:lstStyle>
          <a:p>
            <a:pPr>
              <a:defRPr/>
            </a:pPr>
            <a:r>
              <a:rPr lang="en-US"/>
              <a:t>Zeroth Review</a:t>
            </a:r>
          </a:p>
        </p:txBody>
      </p:sp>
      <p:sp>
        <p:nvSpPr>
          <p:cNvPr id="10" name="Slide Number Placeholder 6">
            <a:extLst>
              <a:ext uri="{FF2B5EF4-FFF2-40B4-BE49-F238E27FC236}">
                <a16:creationId xmlns:a16="http://schemas.microsoft.com/office/drawing/2014/main" id="{648312F1-34BF-B5BB-B01A-BFF3B40F2BDA}"/>
              </a:ext>
            </a:extLst>
          </p:cNvPr>
          <p:cNvSpPr>
            <a:spLocks noGrp="1"/>
          </p:cNvSpPr>
          <p:nvPr>
            <p:ph type="sldNum" sz="quarter" idx="12"/>
          </p:nvPr>
        </p:nvSpPr>
        <p:spPr>
          <a:xfrm>
            <a:off x="195263" y="6208713"/>
            <a:ext cx="609600" cy="457200"/>
          </a:xfrm>
        </p:spPr>
        <p:txBody>
          <a:bodyPr/>
          <a:lstStyle>
            <a:lvl1pPr>
              <a:defRPr/>
            </a:lvl1pPr>
          </a:lstStyle>
          <a:p>
            <a:pPr>
              <a:defRPr/>
            </a:pPr>
            <a:fld id="{72E05655-2B8F-44E2-ABE9-0C5999B9672C}" type="slidenum">
              <a:rPr lang="en-US" altLang="zh-CN"/>
              <a:pPr>
                <a:defRPr/>
              </a:pPr>
              <a:t>‹#›</a:t>
            </a:fld>
            <a:endParaRPr lang="en-US" altLang="zh-CN"/>
          </a:p>
        </p:txBody>
      </p:sp>
    </p:spTree>
    <p:extLst>
      <p:ext uri="{BB962C8B-B14F-4D97-AF65-F5344CB8AC3E}">
        <p14:creationId xmlns:p14="http://schemas.microsoft.com/office/powerpoint/2010/main" val="97463787"/>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B9B085C-1849-DF72-9E78-B2BDD2D11A6A}"/>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a:extLst>
              <a:ext uri="{FF2B5EF4-FFF2-40B4-BE49-F238E27FC236}">
                <a16:creationId xmlns:a16="http://schemas.microsoft.com/office/drawing/2014/main" id="{B5352650-950D-9FC9-95CB-EFCEA0C63373}"/>
              </a:ext>
            </a:extLst>
          </p:cNvPr>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a:extLst>
              <a:ext uri="{FF2B5EF4-FFF2-40B4-BE49-F238E27FC236}">
                <a16:creationId xmlns:a16="http://schemas.microsoft.com/office/drawing/2014/main" id="{1390C8C9-1F24-1184-DF17-60346094529F}"/>
              </a:ext>
            </a:extLst>
          </p:cNvPr>
          <p:cNvSpPr>
            <a:spLocks noGrp="1" noChangeArrowheads="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39F719C9-CB72-2CC8-B2E6-B0E58504ADE7}"/>
              </a:ext>
            </a:extLst>
          </p:cNvPr>
          <p:cNvSpPr>
            <a:spLocks noGrp="1" noChangeArrowheads="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657D5C33-1D7C-211E-D727-6A9E2A75B110}"/>
              </a:ext>
            </a:extLst>
          </p:cNvPr>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a:defRPr/>
            </a:pPr>
            <a:r>
              <a:rPr lang="en-US" dirty="0"/>
              <a:t>7/12/2024</a:t>
            </a:r>
          </a:p>
        </p:txBody>
      </p:sp>
      <p:sp>
        <p:nvSpPr>
          <p:cNvPr id="3" name="Footer Placeholder 2">
            <a:extLst>
              <a:ext uri="{FF2B5EF4-FFF2-40B4-BE49-F238E27FC236}">
                <a16:creationId xmlns:a16="http://schemas.microsoft.com/office/drawing/2014/main" id="{3F44D1BC-D7CC-1F6E-11E8-A52B72F2A2D6}"/>
              </a:ext>
            </a:extLst>
          </p:cNvPr>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a:t>Zeroth Review</a:t>
            </a:r>
          </a:p>
        </p:txBody>
      </p:sp>
      <p:sp>
        <p:nvSpPr>
          <p:cNvPr id="23" name="Slide Number Placeholder 22">
            <a:extLst>
              <a:ext uri="{FF2B5EF4-FFF2-40B4-BE49-F238E27FC236}">
                <a16:creationId xmlns:a16="http://schemas.microsoft.com/office/drawing/2014/main" id="{F792E120-F060-0062-9D09-6DB4CB1D9930}"/>
              </a:ext>
            </a:extLst>
          </p:cNvPr>
          <p:cNvSpPr>
            <a:spLocks noGrp="1"/>
          </p:cNvSpPr>
          <p:nvPr>
            <p:ph type="sldNum" sz="quarter" idx="4"/>
          </p:nvPr>
        </p:nvSpPr>
        <p:spPr>
          <a:xfrm>
            <a:off x="195263"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E4E8BB09-A490-45BE-91FF-67E1B86B217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7" r:id="rId1"/>
    <p:sldLayoutId id="2147483760" r:id="rId2"/>
    <p:sldLayoutId id="2147483768" r:id="rId3"/>
    <p:sldLayoutId id="2147483761" r:id="rId4"/>
    <p:sldLayoutId id="2147483762" r:id="rId5"/>
    <p:sldLayoutId id="2147483763" r:id="rId6"/>
    <p:sldLayoutId id="2147483764" r:id="rId7"/>
    <p:sldLayoutId id="2147483769" r:id="rId8"/>
    <p:sldLayoutId id="2147483770" r:id="rId9"/>
    <p:sldLayoutId id="2147483765" r:id="rId10"/>
    <p:sldLayoutId id="2147483766" r:id="rId11"/>
  </p:sldLayoutIdLst>
  <p:transition spd="med">
    <p:fade/>
  </p:transition>
  <p:hf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1bNATYf5g2psVKFH_iS0Up6CmSqSP_uFL/view?usp=drivesdk"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rive.google.com/file/d/1784fgYxKldHrLO8V7suqU6MUjzXjCi69/view?usp=drivesdk"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a:extLst>
              <a:ext uri="{FF2B5EF4-FFF2-40B4-BE49-F238E27FC236}">
                <a16:creationId xmlns:a16="http://schemas.microsoft.com/office/drawing/2014/main" id="{27EA8C5F-0229-4312-6ED6-DE0BF4FFD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a:extLst>
              <a:ext uri="{FF2B5EF4-FFF2-40B4-BE49-F238E27FC236}">
                <a16:creationId xmlns:a16="http://schemas.microsoft.com/office/drawing/2014/main" id="{7B46CDE0-C985-9BAB-791C-A73027F75C65}"/>
              </a:ext>
            </a:extLst>
          </p:cNvPr>
          <p:cNvSpPr>
            <a:spLocks noGrp="1"/>
          </p:cNvSpPr>
          <p:nvPr>
            <p:ph type="subTitle" idx="1"/>
          </p:nvPr>
        </p:nvSpPr>
        <p:spPr>
          <a:xfrm>
            <a:off x="171450" y="3354388"/>
            <a:ext cx="11857038" cy="3633787"/>
          </a:xfrm>
        </p:spPr>
        <p:txBody>
          <a:bodyPr>
            <a:normAutofit fontScale="47500" lnSpcReduction="20000"/>
          </a:bodyPr>
          <a:lstStyle/>
          <a:p>
            <a:pPr eaLnBrk="1" fontAlgn="auto" hangingPunct="1">
              <a:lnSpc>
                <a:spcPct val="90000"/>
              </a:lnSpc>
              <a:spcBef>
                <a:spcPts val="463"/>
              </a:spcBef>
              <a:spcAft>
                <a:spcPts val="0"/>
              </a:spcAft>
              <a:buFont typeface="Wingdings 2"/>
              <a:buNone/>
              <a:defRPr/>
            </a:pPr>
            <a:endParaRPr lang="en-US" altLang="zh-CN" sz="3100" b="1" dirty="0">
              <a:solidFill>
                <a:srgbClr val="00B05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r>
              <a:rPr lang="en-US" altLang="zh-CN" sz="3100" b="1" dirty="0">
                <a:solidFill>
                  <a:srgbClr val="00B050"/>
                </a:solidFill>
                <a:latin typeface="Times New Roman" pitchFamily="18" charset="0"/>
                <a:cs typeface="Times New Roman" panose="02020603050405020304" pitchFamily="18" charset="0"/>
              </a:rPr>
              <a:t>Presented by:</a:t>
            </a:r>
          </a:p>
          <a:p>
            <a:pPr eaLnBrk="1" fontAlgn="auto" hangingPunct="1">
              <a:lnSpc>
                <a:spcPct val="170000"/>
              </a:lnSpc>
              <a:spcBef>
                <a:spcPts val="463"/>
              </a:spcBef>
              <a:spcAft>
                <a:spcPts val="0"/>
              </a:spcAft>
              <a:buFont typeface="Wingdings 2"/>
              <a:buNone/>
              <a:defRPr/>
            </a:pPr>
            <a:r>
              <a:rPr lang="en-US" altLang="zh-CN" sz="3600" b="1" dirty="0">
                <a:solidFill>
                  <a:srgbClr val="000000"/>
                </a:solidFill>
                <a:latin typeface="Times New Roman" pitchFamily="18" charset="0"/>
                <a:cs typeface="Times New Roman" panose="02020603050405020304" pitchFamily="18" charset="0"/>
              </a:rPr>
              <a:t>NANDHINI S  (811722106062)</a:t>
            </a:r>
          </a:p>
          <a:p>
            <a:pPr eaLnBrk="1" fontAlgn="auto" hangingPunct="1">
              <a:lnSpc>
                <a:spcPct val="170000"/>
              </a:lnSpc>
              <a:spcBef>
                <a:spcPts val="463"/>
              </a:spcBef>
              <a:spcAft>
                <a:spcPts val="0"/>
              </a:spcAft>
              <a:buFont typeface="Wingdings 2"/>
              <a:buNone/>
              <a:defRPr/>
            </a:pPr>
            <a:r>
              <a:rPr lang="en-US" altLang="zh-CN" sz="3600" b="1" dirty="0">
                <a:solidFill>
                  <a:srgbClr val="000000"/>
                </a:solidFill>
                <a:latin typeface="Times New Roman" pitchFamily="18" charset="0"/>
                <a:cs typeface="Times New Roman" panose="02020603050405020304" pitchFamily="18" charset="0"/>
              </a:rPr>
              <a:t>   NITHYASRI M  (811722106070)</a:t>
            </a:r>
          </a:p>
          <a:p>
            <a:pPr eaLnBrk="1" fontAlgn="auto" hangingPunct="1">
              <a:lnSpc>
                <a:spcPct val="170000"/>
              </a:lnSpc>
              <a:spcBef>
                <a:spcPts val="463"/>
              </a:spcBef>
              <a:spcAft>
                <a:spcPts val="0"/>
              </a:spcAft>
              <a:buFont typeface="Wingdings 2"/>
              <a:buNone/>
              <a:defRPr/>
            </a:pPr>
            <a:r>
              <a:rPr lang="en-US" altLang="zh-CN" sz="3600" b="1" dirty="0">
                <a:solidFill>
                  <a:srgbClr val="000000"/>
                </a:solidFill>
                <a:latin typeface="Times New Roman" pitchFamily="18" charset="0"/>
                <a:cs typeface="Times New Roman" panose="02020603050405020304" pitchFamily="18" charset="0"/>
              </a:rPr>
              <a:t>          SUDHARSANAN M (811722106114)</a:t>
            </a:r>
          </a:p>
          <a:p>
            <a:pPr algn="r" eaLnBrk="1" fontAlgn="auto" hangingPunct="1">
              <a:lnSpc>
                <a:spcPct val="120000"/>
              </a:lnSpc>
              <a:spcBef>
                <a:spcPts val="580"/>
              </a:spcBef>
              <a:spcAft>
                <a:spcPts val="0"/>
              </a:spcAft>
              <a:buFont typeface="Wingdings 2"/>
              <a:buNone/>
              <a:defRPr/>
            </a:pPr>
            <a:r>
              <a:rPr lang="en-US" altLang="zh-CN" sz="3100" b="1" dirty="0">
                <a:solidFill>
                  <a:srgbClr val="00B050"/>
                </a:solidFill>
                <a:latin typeface="Times New Roman" pitchFamily="18" charset="0"/>
                <a:cs typeface="Times New Roman" panose="02020603050405020304" pitchFamily="18" charset="0"/>
              </a:rPr>
              <a:t>										</a:t>
            </a:r>
            <a:r>
              <a:rPr lang="en-US" sz="3200" b="1" i="1" dirty="0">
                <a:solidFill>
                  <a:srgbClr val="00B050"/>
                </a:solidFill>
                <a:latin typeface="Times New Roman" panose="02020603050405020304" pitchFamily="18" charset="0"/>
                <a:ea typeface="Microsoft Sans Serif" panose="020B0604020202020204" pitchFamily="34" charset="0"/>
                <a:cs typeface="Times New Roman" panose="02020603050405020304" pitchFamily="18" charset="0"/>
              </a:rPr>
              <a:t>Under the Guidance of                                          </a:t>
            </a:r>
          </a:p>
          <a:p>
            <a:pPr algn="r" eaLnBrk="1" fontAlgn="auto" hangingPunct="1">
              <a:lnSpc>
                <a:spcPct val="120000"/>
              </a:lnSpc>
              <a:spcBef>
                <a:spcPts val="580"/>
              </a:spcBef>
              <a:spcAft>
                <a:spcPts val="0"/>
              </a:spcAft>
              <a:buFont typeface="Wingdings 2"/>
              <a:buNone/>
              <a:defRPr/>
            </a:pPr>
            <a:r>
              <a:rPr lang="en-US" sz="3200" b="1" i="1" dirty="0" err="1">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Dr.S.SYEDAKBAR</a:t>
            </a:r>
            <a:endPar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r" eaLnBrk="1" fontAlgn="auto" hangingPunct="1">
              <a:lnSpc>
                <a:spcPct val="120000"/>
              </a:lnSpc>
              <a:spcBef>
                <a:spcPts val="580"/>
              </a:spcBef>
              <a:spcAft>
                <a:spcPts val="0"/>
              </a:spcAft>
              <a:buFont typeface="Wingdings 2"/>
              <a:buNone/>
              <a:defRPr/>
            </a:pP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HEAD OF THE DEPARTMENT</a:t>
            </a:r>
          </a:p>
          <a:p>
            <a:pPr algn="r" eaLnBrk="1" fontAlgn="auto" hangingPunct="1">
              <a:lnSpc>
                <a:spcPct val="120000"/>
              </a:lnSpc>
              <a:spcBef>
                <a:spcPts val="580"/>
              </a:spcBef>
              <a:spcAft>
                <a:spcPts val="0"/>
              </a:spcAft>
              <a:buFont typeface="Wingdings 2"/>
              <a:buNone/>
              <a:defRPr/>
            </a:pPr>
            <a:r>
              <a:rPr lang="en-US" sz="3200" dirty="0">
                <a:latin typeface="Times New Roman" panose="02020603050405020304" pitchFamily="18" charset="0"/>
                <a:ea typeface="Microsoft Sans Serif" panose="020B0604020202020204" pitchFamily="34" charset="0"/>
                <a:cs typeface="Times New Roman" panose="02020603050405020304" pitchFamily="18" charset="0"/>
              </a:rPr>
              <a:t>ECE </a:t>
            </a: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r>
              <a:rPr lang="en-US" altLang="zh-CN" sz="2700" b="1" i="1" dirty="0">
                <a:solidFill>
                  <a:srgbClr val="00B050"/>
                </a:solidFill>
                <a:latin typeface="Times New Roman" pitchFamily="18" charset="0"/>
                <a:cs typeface="Times New Roman" panose="02020603050405020304" pitchFamily="18" charset="0"/>
              </a:rPr>
              <a:t>	</a:t>
            </a:r>
            <a:endParaRPr lang="en-US" altLang="zh-CN" sz="2700" dirty="0">
              <a:latin typeface="Times New Roman" panose="02020603050405020304" pitchFamily="18" charset="0"/>
              <a:cs typeface="Times New Roman" panose="02020603050405020304" pitchFamily="18" charset="0"/>
            </a:endParaRPr>
          </a:p>
          <a:p>
            <a:pPr eaLnBrk="1" fontAlgn="auto" hangingPunct="1">
              <a:lnSpc>
                <a:spcPct val="80000"/>
              </a:lnSpc>
              <a:spcBef>
                <a:spcPts val="463"/>
              </a:spcBef>
              <a:spcAft>
                <a:spcPts val="0"/>
              </a:spcAft>
              <a:buFont typeface="Wingdings 2"/>
              <a:buNone/>
              <a:defRPr/>
            </a:pPr>
            <a:endParaRPr lang="en-US" altLang="zh-CN" sz="2700" dirty="0">
              <a:latin typeface="Times New Roman" panose="02020603050405020304"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endParaRPr lang="en-US" altLang="zh-CN" sz="1600" dirty="0">
              <a:latin typeface="Times New Roman" panose="02020603050405020304" pitchFamily="18" charset="0"/>
              <a:cs typeface="Times New Roman" panose="02020603050405020304" pitchFamily="18" charset="0"/>
            </a:endParaRPr>
          </a:p>
        </p:txBody>
      </p:sp>
      <p:sp>
        <p:nvSpPr>
          <p:cNvPr id="8196" name="Title 5">
            <a:extLst>
              <a:ext uri="{FF2B5EF4-FFF2-40B4-BE49-F238E27FC236}">
                <a16:creationId xmlns:a16="http://schemas.microsoft.com/office/drawing/2014/main" id="{C8919BD0-AD48-BD67-0059-EE6C30D10C98}"/>
              </a:ext>
            </a:extLst>
          </p:cNvPr>
          <p:cNvSpPr>
            <a:spLocks noGrp="1" noChangeArrowheads="1"/>
          </p:cNvSpPr>
          <p:nvPr>
            <p:ph type="ctrTitle"/>
          </p:nvPr>
        </p:nvSpPr>
        <p:spPr>
          <a:xfrm>
            <a:off x="609600" y="1371600"/>
            <a:ext cx="11582400" cy="1814513"/>
          </a:xfrm>
        </p:spPr>
        <p:txBody>
          <a:bodyPr/>
          <a:lstStyle/>
          <a:p>
            <a:pPr eaLnBrk="1" hangingPunct="1"/>
            <a:r>
              <a:rPr altLang="en-US" sz="3200" b="1" dirty="0">
                <a:latin typeface="Times New Roman" panose="02020603050405020304" pitchFamily="18" charset="0"/>
                <a:cs typeface="Times New Roman" panose="02020603050405020304" pitchFamily="18" charset="0"/>
              </a:rPr>
              <a:t>20EC5203  ELECTRONIC DESIGN PROJECT- I</a:t>
            </a:r>
          </a:p>
        </p:txBody>
      </p:sp>
      <p:pic>
        <p:nvPicPr>
          <p:cNvPr id="8197" name="Picture 99">
            <a:extLst>
              <a:ext uri="{FF2B5EF4-FFF2-40B4-BE49-F238E27FC236}">
                <a16:creationId xmlns:a16="http://schemas.microsoft.com/office/drawing/2014/main" id="{4BE9CD97-779C-3D3D-D40A-5D9979431CF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Date Placeholder 1">
            <a:extLst>
              <a:ext uri="{FF2B5EF4-FFF2-40B4-BE49-F238E27FC236}">
                <a16:creationId xmlns:a16="http://schemas.microsoft.com/office/drawing/2014/main" id="{74757ECC-151B-1609-2142-8283C9131E3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latin typeface="Times New Roman" panose="02020603050405020304" pitchFamily="18" charset="0"/>
                <a:cs typeface="Times New Roman" panose="02020603050405020304" pitchFamily="18" charset="0"/>
              </a:rPr>
              <a:t>7/12/2024</a:t>
            </a:r>
          </a:p>
        </p:txBody>
      </p:sp>
      <p:sp>
        <p:nvSpPr>
          <p:cNvPr id="2" name="Slide Number Placeholder 1">
            <a:extLst>
              <a:ext uri="{FF2B5EF4-FFF2-40B4-BE49-F238E27FC236}">
                <a16:creationId xmlns:a16="http://schemas.microsoft.com/office/drawing/2014/main" id="{CCE531AF-75FE-719C-CEA6-03914F86A5F1}"/>
              </a:ext>
            </a:extLst>
          </p:cNvPr>
          <p:cNvSpPr>
            <a:spLocks noGrp="1"/>
          </p:cNvSpPr>
          <p:nvPr>
            <p:ph type="sldNum" sz="quarter" idx="12"/>
          </p:nvPr>
        </p:nvSpPr>
        <p:spPr/>
        <p:txBody>
          <a:bodyPr/>
          <a:lstStyle/>
          <a:p>
            <a:pPr>
              <a:defRPr/>
            </a:pPr>
            <a:fld id="{3C6DD59B-6B11-429E-B297-8E5B00C4B2DD}" type="slidenum">
              <a:rPr lang="en-US" altLang="zh-CN" smtClean="0"/>
              <a:pPr>
                <a:defRPr/>
              </a:pPr>
              <a:t>1</a:t>
            </a:fld>
            <a:endParaRPr lang="en-US" altLang="zh-CN"/>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9AC0218-5DC5-DCF5-AC0E-9FE803ABF901}"/>
              </a:ext>
            </a:extLst>
          </p:cNvPr>
          <p:cNvSpPr>
            <a:spLocks noGrp="1" noChangeArrowheads="1"/>
          </p:cNvSpPr>
          <p:nvPr>
            <p:ph type="title"/>
          </p:nvPr>
        </p:nvSpPr>
        <p:spPr/>
        <p:txBody>
          <a:bodyPr/>
          <a:lstStyle/>
          <a:p>
            <a:pPr algn="ctr"/>
            <a:r>
              <a:rPr lang="en-US" altLang="en-US" b="1" dirty="0">
                <a:latin typeface="Times New Roman" panose="02020603050405020304" pitchFamily="18" charset="0"/>
                <a:cs typeface="Times New Roman" panose="02020603050405020304" pitchFamily="18" charset="0"/>
              </a:rPr>
              <a:t>CIRCUIT DIAGRAM</a:t>
            </a:r>
            <a:endParaRPr lang="en-IN" altLang="en-US" b="1" dirty="0">
              <a:latin typeface="Times New Roman" panose="02020603050405020304" pitchFamily="18" charset="0"/>
              <a:cs typeface="Times New Roman" panose="02020603050405020304" pitchFamily="18" charset="0"/>
            </a:endParaRPr>
          </a:p>
        </p:txBody>
      </p:sp>
      <p:sp>
        <p:nvSpPr>
          <p:cNvPr id="18435" name="Date Placeholder 3">
            <a:extLst>
              <a:ext uri="{FF2B5EF4-FFF2-40B4-BE49-F238E27FC236}">
                <a16:creationId xmlns:a16="http://schemas.microsoft.com/office/drawing/2014/main" id="{BE2C20C6-1B27-1972-52D6-B202D792FC0D}"/>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pic>
        <p:nvPicPr>
          <p:cNvPr id="18436" name="Picture 7">
            <a:extLst>
              <a:ext uri="{FF2B5EF4-FFF2-40B4-BE49-F238E27FC236}">
                <a16:creationId xmlns:a16="http://schemas.microsoft.com/office/drawing/2014/main" id="{54C1B1C7-3ADF-9519-E40D-ABF170F74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Content Placeholder 99">
            <a:extLst>
              <a:ext uri="{FF2B5EF4-FFF2-40B4-BE49-F238E27FC236}">
                <a16:creationId xmlns:a16="http://schemas.microsoft.com/office/drawing/2014/main" id="{5D705201-1F84-8544-26AE-51029B1A2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7B625A4-635F-8E99-66FC-C9332098F3A0}"/>
              </a:ext>
            </a:extLst>
          </p:cNvPr>
          <p:cNvSpPr>
            <a:spLocks noGrp="1"/>
          </p:cNvSpPr>
          <p:nvPr>
            <p:ph type="sldNum" sz="quarter" idx="12"/>
          </p:nvPr>
        </p:nvSpPr>
        <p:spPr/>
        <p:txBody>
          <a:bodyPr/>
          <a:lstStyle/>
          <a:p>
            <a:pPr>
              <a:defRPr/>
            </a:pPr>
            <a:fld id="{2B36FA6C-37D5-4E11-9570-58FB20CF0F8C}" type="slidenum">
              <a:rPr lang="en-US" altLang="zh-CN" smtClean="0"/>
              <a:pPr>
                <a:defRPr/>
              </a:pPr>
              <a:t>10</a:t>
            </a:fld>
            <a:endParaRPr lang="en-US" altLang="zh-CN"/>
          </a:p>
        </p:txBody>
      </p:sp>
      <p:pic>
        <p:nvPicPr>
          <p:cNvPr id="11" name="image13.png"/>
          <p:cNvPicPr/>
          <p:nvPr/>
        </p:nvPicPr>
        <p:blipFill>
          <a:blip r:embed="rId4" cstate="print"/>
          <a:stretch>
            <a:fillRect/>
          </a:stretch>
        </p:blipFill>
        <p:spPr>
          <a:xfrm>
            <a:off x="1391055" y="1468877"/>
            <a:ext cx="8677073" cy="4533089"/>
          </a:xfrm>
          <a:prstGeom prst="rect">
            <a:avLst/>
          </a:prstGeom>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Content Placeholder 4">
            <a:extLst>
              <a:ext uri="{FF2B5EF4-FFF2-40B4-BE49-F238E27FC236}">
                <a16:creationId xmlns:a16="http://schemas.microsoft.com/office/drawing/2014/main" id="{ADCA00FA-588B-DE0D-9B1E-629367AEE9DD}"/>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730375" y="1785938"/>
            <a:ext cx="9340850" cy="3895725"/>
          </a:xfrm>
        </p:spPr>
      </p:pic>
      <p:sp>
        <p:nvSpPr>
          <p:cNvPr id="19459" name="Date Placeholder 3">
            <a:extLst>
              <a:ext uri="{FF2B5EF4-FFF2-40B4-BE49-F238E27FC236}">
                <a16:creationId xmlns:a16="http://schemas.microsoft.com/office/drawing/2014/main" id="{ADE57D4F-89E8-0C0C-1A64-EB9FC8B30BC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sp>
        <p:nvSpPr>
          <p:cNvPr id="2" name="Slide Number Placeholder 1">
            <a:extLst>
              <a:ext uri="{FF2B5EF4-FFF2-40B4-BE49-F238E27FC236}">
                <a16:creationId xmlns:a16="http://schemas.microsoft.com/office/drawing/2014/main" id="{7220D0BB-E08A-DB20-E2CE-0B4677E4A264}"/>
              </a:ext>
            </a:extLst>
          </p:cNvPr>
          <p:cNvSpPr>
            <a:spLocks noGrp="1"/>
          </p:cNvSpPr>
          <p:nvPr>
            <p:ph type="sldNum" sz="quarter" idx="12"/>
          </p:nvPr>
        </p:nvSpPr>
        <p:spPr/>
        <p:txBody>
          <a:bodyPr/>
          <a:lstStyle/>
          <a:p>
            <a:pPr>
              <a:defRPr/>
            </a:pPr>
            <a:fld id="{2B36FA6C-37D5-4E11-9570-58FB20CF0F8C}" type="slidenum">
              <a:rPr lang="en-US" altLang="zh-CN" smtClean="0"/>
              <a:pPr>
                <a:defRPr/>
              </a:pPr>
              <a:t>11</a:t>
            </a:fld>
            <a:endParaRPr lang="en-US" altLang="zh-CN"/>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13D06EE-CE0C-B1E2-DDE8-97DBE463F849}"/>
              </a:ext>
            </a:extLst>
          </p:cNvPr>
          <p:cNvSpPr>
            <a:spLocks noGrp="1" noChangeArrowheads="1"/>
          </p:cNvSpPr>
          <p:nvPr>
            <p:ph type="title"/>
          </p:nvPr>
        </p:nvSpPr>
        <p:spPr/>
        <p:txBody>
          <a:bodyPr/>
          <a:lstStyle/>
          <a:p>
            <a:pPr algn="ctr" eaLnBrk="1" hangingPunct="1"/>
            <a:r>
              <a:rPr lang="en-IN" altLang="en-US" b="1" dirty="0">
                <a:latin typeface="Times New Roman" panose="02020603050405020304" pitchFamily="18" charset="0"/>
                <a:cs typeface="Times New Roman" panose="02020603050405020304" pitchFamily="18" charset="0"/>
              </a:rPr>
              <a:t>HARDWARE MODULE</a:t>
            </a:r>
          </a:p>
        </p:txBody>
      </p:sp>
      <p:sp>
        <p:nvSpPr>
          <p:cNvPr id="18435" name="Content Placeholder 2">
            <a:extLst>
              <a:ext uri="{FF2B5EF4-FFF2-40B4-BE49-F238E27FC236}">
                <a16:creationId xmlns:a16="http://schemas.microsoft.com/office/drawing/2014/main" id="{47178ED3-AEBA-0CBE-D23C-58DD89A5211E}"/>
              </a:ext>
            </a:extLst>
          </p:cNvPr>
          <p:cNvSpPr>
            <a:spLocks noGrp="1" noChangeArrowheads="1"/>
          </p:cNvSpPr>
          <p:nvPr>
            <p:ph sz="quarter" idx="1"/>
          </p:nvPr>
        </p:nvSpPr>
        <p:spPr/>
        <p:txBody>
          <a:bodyPr/>
          <a:lstStyle/>
          <a:p>
            <a:pPr eaLnBrk="1" hangingPunct="1">
              <a:lnSpc>
                <a:spcPct val="150000"/>
              </a:lnSpc>
              <a:defRPr/>
            </a:pPr>
            <a:r>
              <a:rPr lang="en-IN" altLang="en-US" sz="2000" dirty="0">
                <a:latin typeface="Times New Roman" panose="02020603050405020304" pitchFamily="18" charset="0"/>
                <a:cs typeface="Times New Roman" panose="02020603050405020304" pitchFamily="18" charset="0"/>
              </a:rPr>
              <a:t>555 Timer IC</a:t>
            </a:r>
          </a:p>
          <a:p>
            <a:pPr eaLnBrk="1" hangingPunct="1">
              <a:lnSpc>
                <a:spcPct val="150000"/>
              </a:lnSpc>
              <a:defRPr/>
            </a:pPr>
            <a:r>
              <a:rPr lang="en-IN" altLang="en-US" sz="2000" dirty="0">
                <a:latin typeface="Times New Roman" panose="02020603050405020304" pitchFamily="18" charset="0"/>
                <a:cs typeface="Times New Roman" panose="02020603050405020304" pitchFamily="18" charset="0"/>
              </a:rPr>
              <a:t>Resistor</a:t>
            </a:r>
          </a:p>
          <a:p>
            <a:pPr eaLnBrk="1" hangingPunct="1">
              <a:lnSpc>
                <a:spcPct val="150000"/>
              </a:lnSpc>
              <a:defRPr/>
            </a:pPr>
            <a:r>
              <a:rPr lang="en-IN" altLang="en-US" sz="2000" dirty="0">
                <a:latin typeface="Times New Roman" panose="02020603050405020304" pitchFamily="18" charset="0"/>
                <a:cs typeface="Times New Roman" panose="02020603050405020304" pitchFamily="18" charset="0"/>
              </a:rPr>
              <a:t>Capacitor</a:t>
            </a:r>
          </a:p>
          <a:p>
            <a:pPr eaLnBrk="1" hangingPunct="1">
              <a:lnSpc>
                <a:spcPct val="150000"/>
              </a:lnSpc>
              <a:defRPr/>
            </a:pPr>
            <a:r>
              <a:rPr lang="en-IN" altLang="en-US" sz="2000" dirty="0">
                <a:latin typeface="Times New Roman" panose="02020603050405020304" pitchFamily="18" charset="0"/>
                <a:cs typeface="Times New Roman" panose="02020603050405020304" pitchFamily="18" charset="0"/>
              </a:rPr>
              <a:t>Cables and Connectors</a:t>
            </a:r>
          </a:p>
          <a:p>
            <a:pPr eaLnBrk="1" hangingPunct="1">
              <a:lnSpc>
                <a:spcPct val="150000"/>
              </a:lnSpc>
              <a:defRPr/>
            </a:pPr>
            <a:r>
              <a:rPr lang="en-US" altLang="en-US" sz="2000" dirty="0">
                <a:latin typeface="Times New Roman" panose="02020603050405020304" pitchFamily="18" charset="0"/>
                <a:cs typeface="Times New Roman" panose="02020603050405020304" pitchFamily="18" charset="0"/>
              </a:rPr>
              <a:t>Diodes</a:t>
            </a:r>
          </a:p>
          <a:p>
            <a:pPr eaLnBrk="1" hangingPunct="1">
              <a:lnSpc>
                <a:spcPct val="150000"/>
              </a:lnSpc>
              <a:defRPr/>
            </a:pPr>
            <a:r>
              <a:rPr lang="en-US" altLang="en-US" sz="2000" dirty="0">
                <a:latin typeface="Times New Roman" panose="02020603050405020304" pitchFamily="18" charset="0"/>
                <a:cs typeface="Times New Roman" panose="02020603050405020304" pitchFamily="18" charset="0"/>
              </a:rPr>
              <a:t>Bread board </a:t>
            </a:r>
            <a:endParaRPr lang="en-IN" altLang="en-US" sz="2000" dirty="0">
              <a:latin typeface="Times New Roman" panose="02020603050405020304" pitchFamily="18" charset="0"/>
              <a:cs typeface="Times New Roman" panose="02020603050405020304" pitchFamily="18" charset="0"/>
            </a:endParaRPr>
          </a:p>
          <a:p>
            <a:pPr eaLnBrk="1" hangingPunct="1">
              <a:lnSpc>
                <a:spcPct val="150000"/>
              </a:lnSpc>
              <a:defRPr/>
            </a:pPr>
            <a:r>
              <a:rPr lang="en-IN" altLang="en-US" sz="2000" dirty="0">
                <a:latin typeface="Times New Roman" panose="02020603050405020304" pitchFamily="18" charset="0"/>
                <a:cs typeface="Times New Roman" panose="02020603050405020304" pitchFamily="18" charset="0"/>
              </a:rPr>
              <a:t>LED’S</a:t>
            </a:r>
          </a:p>
          <a:p>
            <a:pPr eaLnBrk="1" hangingPunct="1">
              <a:lnSpc>
                <a:spcPct val="150000"/>
              </a:lnSpc>
              <a:defRPr/>
            </a:pPr>
            <a:r>
              <a:rPr lang="en-IN" altLang="en-US" sz="2000" dirty="0">
                <a:latin typeface="Times New Roman" panose="02020603050405020304" pitchFamily="18" charset="0"/>
                <a:cs typeface="Times New Roman" panose="02020603050405020304" pitchFamily="18" charset="0"/>
              </a:rPr>
              <a:t>Switch</a:t>
            </a:r>
          </a:p>
          <a:p>
            <a:pPr eaLnBrk="1" hangingPunct="1">
              <a:lnSpc>
                <a:spcPct val="150000"/>
              </a:lnSpc>
              <a:defRPr/>
            </a:pPr>
            <a:r>
              <a:rPr lang="en-IN" altLang="en-US" sz="2000" dirty="0">
                <a:latin typeface="Times New Roman" panose="02020603050405020304" pitchFamily="18" charset="0"/>
                <a:cs typeface="Times New Roman" panose="02020603050405020304" pitchFamily="18" charset="0"/>
              </a:rPr>
              <a:t>Relay</a:t>
            </a:r>
          </a:p>
          <a:p>
            <a:pPr marL="0" indent="0" eaLnBrk="1" hangingPunct="1">
              <a:buFont typeface="Wingdings 2" panose="05020102010507070707" pitchFamily="18" charset="2"/>
              <a:buNone/>
              <a:defRPr/>
            </a:pPr>
            <a:endParaRPr lang="en-IN" altLang="en-US" dirty="0"/>
          </a:p>
        </p:txBody>
      </p:sp>
      <p:sp>
        <p:nvSpPr>
          <p:cNvPr id="20484" name="Date Placeholder 3">
            <a:extLst>
              <a:ext uri="{FF2B5EF4-FFF2-40B4-BE49-F238E27FC236}">
                <a16:creationId xmlns:a16="http://schemas.microsoft.com/office/drawing/2014/main" id="{6F746033-B234-A3FD-14BC-316B5124643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pic>
        <p:nvPicPr>
          <p:cNvPr id="20485" name="Picture 7">
            <a:extLst>
              <a:ext uri="{FF2B5EF4-FFF2-40B4-BE49-F238E27FC236}">
                <a16:creationId xmlns:a16="http://schemas.microsoft.com/office/drawing/2014/main" id="{E40BE316-4273-1030-795B-AA2744248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Content Placeholder 99">
            <a:extLst>
              <a:ext uri="{FF2B5EF4-FFF2-40B4-BE49-F238E27FC236}">
                <a16:creationId xmlns:a16="http://schemas.microsoft.com/office/drawing/2014/main" id="{00180408-D376-7800-26EC-E14A5D858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10D8143F-D2EB-823F-6F2A-6AFEFA3C4FD7}"/>
              </a:ext>
            </a:extLst>
          </p:cNvPr>
          <p:cNvSpPr>
            <a:spLocks noGrp="1"/>
          </p:cNvSpPr>
          <p:nvPr>
            <p:ph type="sldNum" sz="quarter" idx="12"/>
          </p:nvPr>
        </p:nvSpPr>
        <p:spPr/>
        <p:txBody>
          <a:bodyPr/>
          <a:lstStyle/>
          <a:p>
            <a:pPr>
              <a:defRPr/>
            </a:pPr>
            <a:fld id="{2B36FA6C-37D5-4E11-9570-58FB20CF0F8C}" type="slidenum">
              <a:rPr lang="en-US" altLang="zh-CN" smtClean="0"/>
              <a:pPr>
                <a:defRPr/>
              </a:pPr>
              <a:t>12</a:t>
            </a:fld>
            <a:endParaRPr lang="en-US" altLang="zh-CN"/>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230600C-53DE-CD5C-1B14-0D34013B1DBA}"/>
              </a:ext>
            </a:extLst>
          </p:cNvPr>
          <p:cNvSpPr>
            <a:spLocks noGrp="1" noChangeArrowheads="1"/>
          </p:cNvSpPr>
          <p:nvPr>
            <p:ph type="title"/>
          </p:nvPr>
        </p:nvSpPr>
        <p:spPr/>
        <p:txBody>
          <a:bodyPr/>
          <a:lstStyle/>
          <a:p>
            <a:pPr eaLnBrk="1" hangingPunct="1"/>
            <a:r>
              <a:rPr lang="en-US" altLang="en-US" b="1">
                <a:latin typeface="Times New Roman" panose="02020603050405020304" pitchFamily="18" charset="0"/>
                <a:cs typeface="Times New Roman" panose="02020603050405020304" pitchFamily="18" charset="0"/>
              </a:rPr>
              <a:t>ADVANTAGES AND APPLICATIONS</a:t>
            </a:r>
            <a:endParaRPr lang="en-IN" altLang="en-US" b="1">
              <a:latin typeface="Times New Roman" panose="02020603050405020304" pitchFamily="18" charset="0"/>
              <a:cs typeface="Times New Roman" panose="02020603050405020304" pitchFamily="18" charset="0"/>
            </a:endParaRPr>
          </a:p>
        </p:txBody>
      </p:sp>
      <p:sp>
        <p:nvSpPr>
          <p:cNvPr id="21507" name="Date Placeholder 2">
            <a:extLst>
              <a:ext uri="{FF2B5EF4-FFF2-40B4-BE49-F238E27FC236}">
                <a16:creationId xmlns:a16="http://schemas.microsoft.com/office/drawing/2014/main" id="{17DBFDC6-9A07-2613-E26E-EED5F0BFD63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sp>
        <p:nvSpPr>
          <p:cNvPr id="19460" name="Content Placeholder 5">
            <a:extLst>
              <a:ext uri="{FF2B5EF4-FFF2-40B4-BE49-F238E27FC236}">
                <a16:creationId xmlns:a16="http://schemas.microsoft.com/office/drawing/2014/main" id="{DCE621D3-5684-9EF9-7E47-626F33EEC4B7}"/>
              </a:ext>
            </a:extLst>
          </p:cNvPr>
          <p:cNvSpPr>
            <a:spLocks noGrp="1" noChangeArrowheads="1"/>
          </p:cNvSpPr>
          <p:nvPr>
            <p:ph sz="quarter" idx="1"/>
          </p:nvPr>
        </p:nvSpPr>
        <p:spPr/>
        <p:txBody>
          <a:bodyPr/>
          <a:lstStyle/>
          <a:p>
            <a:pPr marL="0" indent="0" eaLnBrk="1" hangingPunct="1">
              <a:buFont typeface="Wingdings 2" panose="05020102010507070707" pitchFamily="18" charset="2"/>
              <a:buNone/>
              <a:defRPr/>
            </a:pPr>
            <a:r>
              <a:rPr lang="en-US" altLang="en-US" sz="3600" b="1" dirty="0">
                <a:latin typeface="Times New Roman" panose="02020603050405020304" pitchFamily="18" charset="0"/>
                <a:cs typeface="Times New Roman" panose="02020603050405020304" pitchFamily="18" charset="0"/>
              </a:rPr>
              <a:t>Advantages</a:t>
            </a:r>
            <a:r>
              <a:rPr lang="en-IN" altLang="en-US" sz="3600" b="1" dirty="0">
                <a:latin typeface="Times New Roman" panose="02020603050405020304" pitchFamily="18" charset="0"/>
                <a:cs typeface="Times New Roman" panose="02020603050405020304" pitchFamily="18" charset="0"/>
              </a:rPr>
              <a:t>:</a:t>
            </a:r>
            <a:endParaRPr lang="en-US" altLang="en-US" sz="3600" b="1" dirty="0">
              <a:latin typeface="Times New Roman" panose="02020603050405020304" pitchFamily="18" charset="0"/>
              <a:cs typeface="Times New Roman" panose="02020603050405020304" pitchFamily="18" charset="0"/>
            </a:endParaRPr>
          </a:p>
          <a:p>
            <a:pPr marL="514350" indent="-514350" algn="just" eaLnBrk="1" hangingPunct="1">
              <a:lnSpc>
                <a:spcPct val="150000"/>
              </a:lnSpc>
              <a:buFont typeface="Wingdings 2" panose="05020102010507070707" pitchFamily="18" charset="2"/>
              <a:buAutoNum type="arabicPeriod"/>
              <a:defRPr/>
            </a:pPr>
            <a:r>
              <a:rPr lang="en-IN" altLang="en-US" sz="2000" dirty="0">
                <a:latin typeface="Times New Roman" panose="02020603050405020304" pitchFamily="18" charset="0"/>
                <a:cs typeface="Times New Roman" panose="02020603050405020304" pitchFamily="18" charset="0"/>
              </a:rPr>
              <a:t>Cost-Effective</a:t>
            </a:r>
          </a:p>
          <a:p>
            <a:pPr marL="457200" indent="-457200" algn="just" eaLnBrk="1" hangingPunct="1">
              <a:lnSpc>
                <a:spcPct val="150000"/>
              </a:lnSpc>
              <a:buFont typeface="Wingdings 2" panose="05020102010507070707" pitchFamily="18" charset="2"/>
              <a:buAutoNum type="arabicPeriod"/>
              <a:defRPr/>
            </a:pPr>
            <a:r>
              <a:rPr lang="en-IN" altLang="en-US" sz="2000" dirty="0">
                <a:latin typeface="Times New Roman" panose="02020603050405020304" pitchFamily="18" charset="0"/>
                <a:cs typeface="Times New Roman" panose="02020603050405020304" pitchFamily="18" charset="0"/>
              </a:rPr>
              <a:t>Convenience</a:t>
            </a:r>
          </a:p>
          <a:p>
            <a:pPr marL="457200" indent="-457200" algn="just" eaLnBrk="1" hangingPunct="1">
              <a:lnSpc>
                <a:spcPct val="150000"/>
              </a:lnSpc>
              <a:buFont typeface="Wingdings 2" panose="05020102010507070707" pitchFamily="18" charset="2"/>
              <a:buAutoNum type="arabicPeriod"/>
              <a:defRPr/>
            </a:pPr>
            <a:r>
              <a:rPr lang="en-IN" altLang="en-US" sz="2000" dirty="0">
                <a:latin typeface="Times New Roman" panose="02020603050405020304" pitchFamily="18" charset="0"/>
                <a:cs typeface="Times New Roman" panose="02020603050405020304" pitchFamily="18" charset="0"/>
              </a:rPr>
              <a:t>Automatic operation</a:t>
            </a:r>
          </a:p>
          <a:p>
            <a:pPr marL="457200" indent="-457200" algn="just" eaLnBrk="1" hangingPunct="1">
              <a:lnSpc>
                <a:spcPct val="150000"/>
              </a:lnSpc>
              <a:buFont typeface="Wingdings 2" panose="05020102010507070707" pitchFamily="18" charset="2"/>
              <a:buAutoNum type="arabicPeriod"/>
              <a:defRPr/>
            </a:pPr>
            <a:r>
              <a:rPr lang="en-IN" altLang="en-US" sz="2000" dirty="0">
                <a:latin typeface="Times New Roman" panose="02020603050405020304" pitchFamily="18" charset="0"/>
                <a:cs typeface="Times New Roman" panose="02020603050405020304" pitchFamily="18" charset="0"/>
              </a:rPr>
              <a:t>Time Saving</a:t>
            </a:r>
          </a:p>
          <a:p>
            <a:pPr marL="457200" indent="-457200" algn="just" eaLnBrk="1" hangingPunct="1">
              <a:lnSpc>
                <a:spcPct val="150000"/>
              </a:lnSpc>
              <a:buFont typeface="Wingdings 2" panose="05020102010507070707" pitchFamily="18" charset="2"/>
              <a:buAutoNum type="arabicPeriod"/>
              <a:defRPr/>
            </a:pPr>
            <a:r>
              <a:rPr lang="en-IN" altLang="en-US" sz="2000" dirty="0">
                <a:latin typeface="Times New Roman" panose="02020603050405020304" pitchFamily="18" charset="0"/>
                <a:cs typeface="Times New Roman" panose="02020603050405020304" pitchFamily="18" charset="0"/>
              </a:rPr>
              <a:t>Easy Installation</a:t>
            </a:r>
          </a:p>
          <a:p>
            <a:pPr marL="457200" indent="-457200" algn="just" eaLnBrk="1" hangingPunct="1">
              <a:lnSpc>
                <a:spcPct val="150000"/>
              </a:lnSpc>
              <a:buFont typeface="Wingdings 2" panose="05020102010507070707" pitchFamily="18" charset="2"/>
              <a:buAutoNum type="arabicPeriod"/>
              <a:defRPr/>
            </a:pPr>
            <a:r>
              <a:rPr lang="en-IN" altLang="en-US" sz="2000" dirty="0">
                <a:latin typeface="Times New Roman" panose="02020603050405020304" pitchFamily="18" charset="0"/>
                <a:cs typeface="Times New Roman" panose="02020603050405020304" pitchFamily="18" charset="0"/>
              </a:rPr>
              <a:t>Consistence Water Pressure</a:t>
            </a:r>
          </a:p>
          <a:p>
            <a:pPr marL="457200" indent="-457200" algn="just" eaLnBrk="1" hangingPunct="1">
              <a:lnSpc>
                <a:spcPct val="150000"/>
              </a:lnSpc>
              <a:buFont typeface="Wingdings 2" panose="05020102010507070707" pitchFamily="18" charset="2"/>
              <a:buAutoNum type="arabicPeriod"/>
              <a:defRPr/>
            </a:pPr>
            <a:r>
              <a:rPr lang="en-IN" altLang="en-US" sz="2000" dirty="0">
                <a:latin typeface="Times New Roman" panose="02020603050405020304" pitchFamily="18" charset="0"/>
                <a:cs typeface="Times New Roman" panose="02020603050405020304" pitchFamily="18" charset="0"/>
              </a:rPr>
              <a:t>Enhanced Safety</a:t>
            </a:r>
          </a:p>
          <a:p>
            <a:pPr marL="0" indent="0" eaLnBrk="1" hangingPunct="1">
              <a:buFont typeface="Wingdings 2" panose="05020102010507070707" pitchFamily="18" charset="2"/>
              <a:buNone/>
              <a:defRPr/>
            </a:pPr>
            <a:endParaRPr lang="en-IN" altLang="en-US" dirty="0"/>
          </a:p>
        </p:txBody>
      </p:sp>
      <p:pic>
        <p:nvPicPr>
          <p:cNvPr id="21509" name="Picture 7">
            <a:extLst>
              <a:ext uri="{FF2B5EF4-FFF2-40B4-BE49-F238E27FC236}">
                <a16:creationId xmlns:a16="http://schemas.microsoft.com/office/drawing/2014/main" id="{81796940-D0D8-8950-1991-49EC230B3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Content Placeholder 99">
            <a:extLst>
              <a:ext uri="{FF2B5EF4-FFF2-40B4-BE49-F238E27FC236}">
                <a16:creationId xmlns:a16="http://schemas.microsoft.com/office/drawing/2014/main" id="{B12A6A98-8889-0C65-01A6-4BAA9FB2B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85DA780-5DA7-0B1B-F9EC-03FD064F93B6}"/>
              </a:ext>
            </a:extLst>
          </p:cNvPr>
          <p:cNvSpPr>
            <a:spLocks noGrp="1"/>
          </p:cNvSpPr>
          <p:nvPr>
            <p:ph type="sldNum" sz="quarter" idx="12"/>
          </p:nvPr>
        </p:nvSpPr>
        <p:spPr/>
        <p:txBody>
          <a:bodyPr/>
          <a:lstStyle/>
          <a:p>
            <a:pPr>
              <a:defRPr/>
            </a:pPr>
            <a:fld id="{2B36FA6C-37D5-4E11-9570-58FB20CF0F8C}" type="slidenum">
              <a:rPr lang="en-US" altLang="zh-CN" smtClean="0"/>
              <a:pPr>
                <a:defRPr/>
              </a:pPr>
              <a:t>13</a:t>
            </a:fld>
            <a:endParaRPr lang="en-US" altLang="zh-CN"/>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35C31E59-40E4-D473-B5BE-A70E6A4910D2}"/>
              </a:ext>
            </a:extLst>
          </p:cNvPr>
          <p:cNvSpPr>
            <a:spLocks noGrp="1" noChangeArrowheads="1"/>
          </p:cNvSpPr>
          <p:nvPr>
            <p:ph sz="quarter" idx="1"/>
          </p:nvPr>
        </p:nvSpPr>
        <p:spPr>
          <a:xfrm>
            <a:off x="2441643" y="904460"/>
            <a:ext cx="8726420" cy="5097505"/>
          </a:xfrm>
        </p:spPr>
        <p:txBody>
          <a:bodyPr/>
          <a:lstStyle/>
          <a:p>
            <a:pPr marL="0" indent="0">
              <a:buFont typeface="Wingdings 2" panose="05020102010507070707" pitchFamily="18" charset="2"/>
              <a:buNone/>
            </a:pPr>
            <a:r>
              <a:rPr lang="en-US" altLang="en-US" sz="3600" b="1" dirty="0">
                <a:latin typeface="Times New Roman" panose="02020603050405020304" pitchFamily="18" charset="0"/>
                <a:cs typeface="Times New Roman" panose="02020603050405020304" pitchFamily="18" charset="0"/>
              </a:rPr>
              <a:t>Applications:</a:t>
            </a:r>
          </a:p>
          <a:p>
            <a:pPr marL="0" indent="0">
              <a:buFont typeface="Wingdings 2" panose="05020102010507070707" pitchFamily="18" charset="2"/>
              <a:buNone/>
            </a:pPr>
            <a:endParaRPr lang="en-US" altLang="en-US" sz="3600" b="1" dirty="0">
              <a:latin typeface="Times New Roman" panose="02020603050405020304" pitchFamily="18" charset="0"/>
              <a:cs typeface="Times New Roman" panose="02020603050405020304" pitchFamily="18" charset="0"/>
            </a:endParaRPr>
          </a:p>
          <a:p>
            <a:pPr marL="0" indent="0">
              <a:lnSpc>
                <a:spcPct val="150000"/>
              </a:lnSpc>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1.Home Water Tanks</a:t>
            </a:r>
          </a:p>
          <a:p>
            <a:pPr marL="0" indent="0">
              <a:lnSpc>
                <a:spcPct val="150000"/>
              </a:lnSpc>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2.RainWater Harvesting
3.Garden Irrigation</a:t>
            </a:r>
          </a:p>
          <a:p>
            <a:pPr marL="0" indent="0">
              <a:lnSpc>
                <a:spcPct val="150000"/>
              </a:lnSpc>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4.Industrial Processes
5.Animal Watering</a:t>
            </a:r>
          </a:p>
          <a:p>
            <a:pPr marL="0" indent="0">
              <a:lnSpc>
                <a:spcPct val="150000"/>
              </a:lnSpc>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6.Water Tank and Reservoirs
7.Fire fighting Systems</a:t>
            </a:r>
          </a:p>
          <a:p>
            <a:pPr marL="0" indent="0">
              <a:buFont typeface="Wingdings 2" panose="05020102010507070707" pitchFamily="18" charset="2"/>
              <a:buNone/>
            </a:pPr>
            <a:endParaRPr lang="en-US" altLang="en-US" dirty="0"/>
          </a:p>
        </p:txBody>
      </p:sp>
      <p:sp>
        <p:nvSpPr>
          <p:cNvPr id="22531" name="Date Placeholder 3">
            <a:extLst>
              <a:ext uri="{FF2B5EF4-FFF2-40B4-BE49-F238E27FC236}">
                <a16:creationId xmlns:a16="http://schemas.microsoft.com/office/drawing/2014/main" id="{8FC8889B-F359-1FA5-5D68-2151577BBF1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sp>
        <p:nvSpPr>
          <p:cNvPr id="2" name="Slide Number Placeholder 1">
            <a:extLst>
              <a:ext uri="{FF2B5EF4-FFF2-40B4-BE49-F238E27FC236}">
                <a16:creationId xmlns:a16="http://schemas.microsoft.com/office/drawing/2014/main" id="{5091A59B-5316-9A08-D4E9-554FEE1D17B5}"/>
              </a:ext>
            </a:extLst>
          </p:cNvPr>
          <p:cNvSpPr>
            <a:spLocks noGrp="1"/>
          </p:cNvSpPr>
          <p:nvPr>
            <p:ph type="sldNum" sz="quarter" idx="12"/>
          </p:nvPr>
        </p:nvSpPr>
        <p:spPr/>
        <p:txBody>
          <a:bodyPr/>
          <a:lstStyle/>
          <a:p>
            <a:pPr>
              <a:defRPr/>
            </a:pPr>
            <a:fld id="{2B36FA6C-37D5-4E11-9570-58FB20CF0F8C}" type="slidenum">
              <a:rPr lang="en-US" altLang="zh-CN" smtClean="0"/>
              <a:pPr>
                <a:defRPr/>
              </a:pPr>
              <a:t>14</a:t>
            </a:fld>
            <a:endParaRPr lang="en-US" altLang="zh-CN"/>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EBFC-7A42-B1D4-5B5B-DE3DC8439AD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WORKING MODEL:</a:t>
            </a:r>
          </a:p>
        </p:txBody>
      </p:sp>
      <p:sp>
        <p:nvSpPr>
          <p:cNvPr id="4" name="Date Placeholder 3">
            <a:extLst>
              <a:ext uri="{FF2B5EF4-FFF2-40B4-BE49-F238E27FC236}">
                <a16:creationId xmlns:a16="http://schemas.microsoft.com/office/drawing/2014/main" id="{D0EB43E2-EECA-5C28-1FEE-3505E3B8AF6A}"/>
              </a:ext>
            </a:extLst>
          </p:cNvPr>
          <p:cNvSpPr>
            <a:spLocks noGrp="1"/>
          </p:cNvSpPr>
          <p:nvPr>
            <p:ph type="dt" sz="half" idx="10"/>
          </p:nvPr>
        </p:nvSpPr>
        <p:spPr/>
        <p:txBody>
          <a:bodyPr/>
          <a:lstStyle/>
          <a:p>
            <a:pPr>
              <a:defRPr/>
            </a:pPr>
            <a:r>
              <a:rPr lang="en-US" dirty="0"/>
              <a:t>7/12/2024</a:t>
            </a:r>
          </a:p>
        </p:txBody>
      </p:sp>
      <p:pic>
        <p:nvPicPr>
          <p:cNvPr id="5" name="Image 19">
            <a:extLst>
              <a:ext uri="{FF2B5EF4-FFF2-40B4-BE49-F238E27FC236}">
                <a16:creationId xmlns:a16="http://schemas.microsoft.com/office/drawing/2014/main" id="{ACD59B55-21F9-9656-F90E-1AF0839345B9}"/>
              </a:ext>
            </a:extLst>
          </p:cNvPr>
          <p:cNvPicPr>
            <a:picLocks noGrp="1"/>
          </p:cNvPicPr>
          <p:nvPr>
            <p:ph sz="quarter" idx="1"/>
          </p:nvPr>
        </p:nvPicPr>
        <p:blipFill>
          <a:blip r:embed="rId2" cstate="print"/>
          <a:stretch>
            <a:fillRect/>
          </a:stretch>
        </p:blipFill>
        <p:spPr>
          <a:xfrm>
            <a:off x="2023354" y="1842448"/>
            <a:ext cx="6501521" cy="3408208"/>
          </a:xfrm>
          <a:prstGeom prst="rect">
            <a:avLst/>
          </a:prstGeom>
        </p:spPr>
      </p:pic>
      <p:sp>
        <p:nvSpPr>
          <p:cNvPr id="3" name="TextBox 2">
            <a:extLst>
              <a:ext uri="{FF2B5EF4-FFF2-40B4-BE49-F238E27FC236}">
                <a16:creationId xmlns:a16="http://schemas.microsoft.com/office/drawing/2014/main" id="{FAF1DEBD-CA21-7DDC-6BBC-637DE61985DA}"/>
              </a:ext>
            </a:extLst>
          </p:cNvPr>
          <p:cNvSpPr txBox="1"/>
          <p:nvPr/>
        </p:nvSpPr>
        <p:spPr>
          <a:xfrm>
            <a:off x="2287274" y="5675466"/>
            <a:ext cx="5737562" cy="369332"/>
          </a:xfrm>
          <a:prstGeom prst="rect">
            <a:avLst/>
          </a:prstGeom>
          <a:noFill/>
        </p:spPr>
        <p:txBody>
          <a:bodyPr wrap="square" rtlCol="0">
            <a:spAutoFit/>
          </a:bodyPr>
          <a:lstStyle/>
          <a:p>
            <a:pPr algn="l"/>
            <a:r>
              <a:rPr lang="en-US" dirty="0">
                <a:solidFill>
                  <a:srgbClr val="000066"/>
                </a:solidFill>
                <a:hlinkClick r:id="rId3"/>
              </a:rPr>
              <a:t>DEMO VIDEO</a:t>
            </a:r>
            <a:endParaRPr lang="en-US" dirty="0">
              <a:solidFill>
                <a:srgbClr val="000066"/>
              </a:solidFill>
            </a:endParaRPr>
          </a:p>
        </p:txBody>
      </p:sp>
      <p:sp>
        <p:nvSpPr>
          <p:cNvPr id="6" name="Slide Number Placeholder 5">
            <a:extLst>
              <a:ext uri="{FF2B5EF4-FFF2-40B4-BE49-F238E27FC236}">
                <a16:creationId xmlns:a16="http://schemas.microsoft.com/office/drawing/2014/main" id="{457186F3-ADEA-69A0-C5C5-2531FB162329}"/>
              </a:ext>
            </a:extLst>
          </p:cNvPr>
          <p:cNvSpPr>
            <a:spLocks noGrp="1"/>
          </p:cNvSpPr>
          <p:nvPr>
            <p:ph type="sldNum" sz="quarter" idx="12"/>
          </p:nvPr>
        </p:nvSpPr>
        <p:spPr/>
        <p:txBody>
          <a:bodyPr/>
          <a:lstStyle/>
          <a:p>
            <a:pPr>
              <a:defRPr/>
            </a:pPr>
            <a:fld id="{2B36FA6C-37D5-4E11-9570-58FB20CF0F8C}" type="slidenum">
              <a:rPr lang="en-US" altLang="zh-CN" smtClean="0"/>
              <a:pPr>
                <a:defRPr/>
              </a:pPr>
              <a:t>15</a:t>
            </a:fld>
            <a:endParaRPr lang="en-US" altLang="zh-CN"/>
          </a:p>
        </p:txBody>
      </p:sp>
    </p:spTree>
    <p:extLst>
      <p:ext uri="{BB962C8B-B14F-4D97-AF65-F5344CB8AC3E}">
        <p14:creationId xmlns:p14="http://schemas.microsoft.com/office/powerpoint/2010/main" val="335727208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4">
            <a:extLst>
              <a:ext uri="{FF2B5EF4-FFF2-40B4-BE49-F238E27FC236}">
                <a16:creationId xmlns:a16="http://schemas.microsoft.com/office/drawing/2014/main" id="{6EC9A569-189A-C717-15F8-76EAB9F96FD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sp>
        <p:nvSpPr>
          <p:cNvPr id="23555" name="Title 7">
            <a:extLst>
              <a:ext uri="{FF2B5EF4-FFF2-40B4-BE49-F238E27FC236}">
                <a16:creationId xmlns:a16="http://schemas.microsoft.com/office/drawing/2014/main" id="{DB57A763-3E00-0F21-95C3-F0C4D30BA047}"/>
              </a:ext>
            </a:extLst>
          </p:cNvPr>
          <p:cNvSpPr>
            <a:spLocks noGrp="1" noChangeArrowheads="1"/>
          </p:cNvSpPr>
          <p:nvPr>
            <p:ph type="ctrTitle"/>
          </p:nvPr>
        </p:nvSpPr>
        <p:spPr>
          <a:xfrm>
            <a:off x="609600" y="1506538"/>
            <a:ext cx="10972800" cy="1470025"/>
          </a:xfrm>
        </p:spPr>
        <p:txBody>
          <a:bodyPr/>
          <a:lstStyle/>
          <a:p>
            <a:pPr eaLnBrk="1" hangingPunct="1"/>
            <a:r>
              <a:rPr altLang="en-US" b="1">
                <a:latin typeface="Times New Roman" panose="02020603050405020304" pitchFamily="18" charset="0"/>
                <a:cs typeface="Times New Roman" panose="02020603050405020304" pitchFamily="18" charset="0"/>
              </a:rPr>
              <a:t>MODULE 2 -AUTOMATIC ROOF SHED BY USING RELAY</a:t>
            </a:r>
            <a:endParaRPr lang="en-IN" altLang="en-US" b="1">
              <a:latin typeface="Times New Roman" panose="02020603050405020304" pitchFamily="18" charset="0"/>
              <a:cs typeface="Times New Roman" panose="02020603050405020304" pitchFamily="18" charset="0"/>
            </a:endParaRPr>
          </a:p>
        </p:txBody>
      </p:sp>
      <p:pic>
        <p:nvPicPr>
          <p:cNvPr id="23556" name="Picture 7">
            <a:extLst>
              <a:ext uri="{FF2B5EF4-FFF2-40B4-BE49-F238E27FC236}">
                <a16:creationId xmlns:a16="http://schemas.microsoft.com/office/drawing/2014/main" id="{077E8CFC-FFA6-7A8A-45EF-98C01B368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Content Placeholder 99">
            <a:extLst>
              <a:ext uri="{FF2B5EF4-FFF2-40B4-BE49-F238E27FC236}">
                <a16:creationId xmlns:a16="http://schemas.microsoft.com/office/drawing/2014/main" id="{D80EAD71-8B5E-2C5C-96B4-9D9546282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15EAA7C1-3C89-DF49-4710-5DD75D011CAE}"/>
              </a:ext>
            </a:extLst>
          </p:cNvPr>
          <p:cNvSpPr>
            <a:spLocks noGrp="1"/>
          </p:cNvSpPr>
          <p:nvPr>
            <p:ph type="sldNum" sz="quarter" idx="12"/>
          </p:nvPr>
        </p:nvSpPr>
        <p:spPr/>
        <p:txBody>
          <a:bodyPr/>
          <a:lstStyle/>
          <a:p>
            <a:pPr>
              <a:defRPr/>
            </a:pPr>
            <a:fld id="{3C6DD59B-6B11-429E-B297-8E5B00C4B2DD}" type="slidenum">
              <a:rPr lang="en-US" altLang="zh-CN" smtClean="0"/>
              <a:pPr>
                <a:defRPr/>
              </a:pPr>
              <a:t>16</a:t>
            </a:fld>
            <a:endParaRPr lang="en-US" altLang="zh-CN"/>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7">
            <a:extLst>
              <a:ext uri="{FF2B5EF4-FFF2-40B4-BE49-F238E27FC236}">
                <a16:creationId xmlns:a16="http://schemas.microsoft.com/office/drawing/2014/main" id="{344200DA-6CEE-BB9B-ACBC-7EFB19D1AA7C}"/>
              </a:ext>
            </a:extLst>
          </p:cNvPr>
          <p:cNvSpPr>
            <a:spLocks noGrp="1" noChangeArrowheads="1"/>
          </p:cNvSpPr>
          <p:nvPr>
            <p:ph type="title"/>
          </p:nvPr>
        </p:nvSpPr>
        <p:spPr/>
        <p:txBody>
          <a:bodyPr/>
          <a:lstStyle/>
          <a:p>
            <a:pPr algn="ctr" eaLnBrk="1" hangingPunct="1"/>
            <a:r>
              <a:rPr lang="en-US" altLang="en-US" b="1" dirty="0">
                <a:latin typeface="Times New Roman" panose="02020603050405020304" pitchFamily="18" charset="0"/>
                <a:cs typeface="Times New Roman" panose="02020603050405020304" pitchFamily="18" charset="0"/>
              </a:rPr>
              <a:t>ABSTRACT</a:t>
            </a:r>
            <a:endParaRPr lang="en-IN" altLang="en-US" b="1" dirty="0">
              <a:latin typeface="Times New Roman" panose="02020603050405020304" pitchFamily="18" charset="0"/>
              <a:cs typeface="Times New Roman" panose="02020603050405020304" pitchFamily="18" charset="0"/>
            </a:endParaRPr>
          </a:p>
        </p:txBody>
      </p:sp>
      <p:sp>
        <p:nvSpPr>
          <p:cNvPr id="24579" name="Date Placeholder 4">
            <a:extLst>
              <a:ext uri="{FF2B5EF4-FFF2-40B4-BE49-F238E27FC236}">
                <a16:creationId xmlns:a16="http://schemas.microsoft.com/office/drawing/2014/main" id="{6BC5D5DE-527A-D3C5-09A4-FB293B2FEC4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pic>
        <p:nvPicPr>
          <p:cNvPr id="24581" name="Picture 7">
            <a:extLst>
              <a:ext uri="{FF2B5EF4-FFF2-40B4-BE49-F238E27FC236}">
                <a16:creationId xmlns:a16="http://schemas.microsoft.com/office/drawing/2014/main" id="{C464E4D7-D105-25C0-8E9F-197E92AC6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Content Placeholder 99">
            <a:extLst>
              <a:ext uri="{FF2B5EF4-FFF2-40B4-BE49-F238E27FC236}">
                <a16:creationId xmlns:a16="http://schemas.microsoft.com/office/drawing/2014/main" id="{652C6E18-A31B-9B63-CAA7-D046FB59F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220DDC50-65EB-8540-5B72-18210C16412F}"/>
              </a:ext>
            </a:extLst>
          </p:cNvPr>
          <p:cNvSpPr>
            <a:spLocks noGrp="1"/>
          </p:cNvSpPr>
          <p:nvPr>
            <p:ph sz="quarter" idx="1"/>
          </p:nvPr>
        </p:nvSpPr>
        <p:spPr>
          <a:xfrm>
            <a:off x="771525" y="1371600"/>
            <a:ext cx="10605259" cy="4572000"/>
          </a:xfrm>
        </p:spPr>
        <p:txBody>
          <a:bodyPr anchor="ctr"/>
          <a:lstStyle/>
          <a:p>
            <a:pPr marL="0" indent="0" algn="just">
              <a:lnSpc>
                <a:spcPct val="150000"/>
              </a:lnSpc>
              <a:buNone/>
            </a:pPr>
            <a:r>
              <a:rPr lang="en-US" sz="2000" dirty="0">
                <a:solidFill>
                  <a:srgbClr val="000000"/>
                </a:solidFill>
                <a:latin typeface="Times New Roman" panose="02020603050405020304" pitchFamily="18" charset="0"/>
                <a:cs typeface="Times New Roman" panose="02020603050405020304" pitchFamily="18" charset="0"/>
              </a:rPr>
              <a:t>An automated roof shed system using relays is designed to provide smart, efficient control over the opening and closing of roof structures, typically for agricultural, industrial, or residential applications. The system uses sensors to detect environmental conditions such as rain, sunlight, or temperature and activates the roof shed accordingly through relay switches. When specific conditions are met, such as rain detection, the relay triggers the motor to close the roof, protecting the area underneath. Conversely, the system opens the roof when favorable conditions return. This automation eliminates the need for manual intervention, ensures timely operation, and enhances the protection of crops, equipment, or living spaces. The use of relays offers reliable switching, low power consumption, and precise control, making the system cost-effective and energy-efficient. Overall, it promotes convenience, resource conservation, and improved environmental adaptability.</a:t>
            </a:r>
          </a:p>
        </p:txBody>
      </p:sp>
      <p:sp>
        <p:nvSpPr>
          <p:cNvPr id="2" name="Slide Number Placeholder 1">
            <a:extLst>
              <a:ext uri="{FF2B5EF4-FFF2-40B4-BE49-F238E27FC236}">
                <a16:creationId xmlns:a16="http://schemas.microsoft.com/office/drawing/2014/main" id="{38BD851C-4736-61BE-6711-4A6896EB9E51}"/>
              </a:ext>
            </a:extLst>
          </p:cNvPr>
          <p:cNvSpPr>
            <a:spLocks noGrp="1"/>
          </p:cNvSpPr>
          <p:nvPr>
            <p:ph type="sldNum" sz="quarter" idx="12"/>
          </p:nvPr>
        </p:nvSpPr>
        <p:spPr/>
        <p:txBody>
          <a:bodyPr/>
          <a:lstStyle/>
          <a:p>
            <a:pPr>
              <a:defRPr/>
            </a:pPr>
            <a:fld id="{2B36FA6C-37D5-4E11-9570-58FB20CF0F8C}" type="slidenum">
              <a:rPr lang="en-US" altLang="zh-CN" smtClean="0"/>
              <a:pPr>
                <a:defRPr/>
              </a:pPr>
              <a:t>17</a:t>
            </a:fld>
            <a:endParaRPr lang="en-US" altLang="zh-CN"/>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520A2D0-97EE-18C5-523D-1FDBE4073D72}"/>
              </a:ext>
            </a:extLst>
          </p:cNvPr>
          <p:cNvSpPr>
            <a:spLocks noGrp="1" noChangeArrowheads="1"/>
          </p:cNvSpPr>
          <p:nvPr>
            <p:ph type="title"/>
          </p:nvPr>
        </p:nvSpPr>
        <p:spPr/>
        <p:txBody>
          <a:bodyPr/>
          <a:lstStyle/>
          <a:p>
            <a:pPr algn="ctr" eaLnBrk="1" hangingPunct="1"/>
            <a:r>
              <a:rPr lang="en-US" altLang="en-US" b="1" dirty="0">
                <a:latin typeface="Times New Roman" panose="02020603050405020304" pitchFamily="18" charset="0"/>
                <a:cs typeface="Times New Roman" panose="02020603050405020304" pitchFamily="18" charset="0"/>
              </a:rPr>
              <a:t>INTRODUCTION</a:t>
            </a:r>
            <a:endParaRPr lang="en-IN" altLang="en-US" b="1" dirty="0">
              <a:latin typeface="Times New Roman" panose="02020603050405020304" pitchFamily="18" charset="0"/>
              <a:cs typeface="Times New Roman" panose="02020603050405020304" pitchFamily="18" charset="0"/>
            </a:endParaRPr>
          </a:p>
        </p:txBody>
      </p:sp>
      <p:sp>
        <p:nvSpPr>
          <p:cNvPr id="25603" name="Date Placeholder 2">
            <a:extLst>
              <a:ext uri="{FF2B5EF4-FFF2-40B4-BE49-F238E27FC236}">
                <a16:creationId xmlns:a16="http://schemas.microsoft.com/office/drawing/2014/main" id="{2A23C90A-58D5-CD7E-C176-EAE54A69B6BD}"/>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pic>
        <p:nvPicPr>
          <p:cNvPr id="25605" name="Picture 7">
            <a:extLst>
              <a:ext uri="{FF2B5EF4-FFF2-40B4-BE49-F238E27FC236}">
                <a16:creationId xmlns:a16="http://schemas.microsoft.com/office/drawing/2014/main" id="{1F7B0D5B-8694-C31A-9D84-377CEDD13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Content Placeholder 99">
            <a:extLst>
              <a:ext uri="{FF2B5EF4-FFF2-40B4-BE49-F238E27FC236}">
                <a16:creationId xmlns:a16="http://schemas.microsoft.com/office/drawing/2014/main" id="{2F4E33A0-7738-83C9-F450-43F19992C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EE227A3B-0F23-F441-5A80-BC80F66AD270}"/>
              </a:ext>
            </a:extLst>
          </p:cNvPr>
          <p:cNvSpPr>
            <a:spLocks noGrp="1"/>
          </p:cNvSpPr>
          <p:nvPr>
            <p:ph sz="quarter" idx="1"/>
          </p:nvPr>
        </p:nvSpPr>
        <p:spPr>
          <a:xfrm>
            <a:off x="785407" y="1741251"/>
            <a:ext cx="10363201" cy="3287949"/>
          </a:xfrm>
        </p:spPr>
        <p:txBody>
          <a:bodyPr/>
          <a:lstStyle/>
          <a:p>
            <a:pPr marL="0" indent="0" algn="just">
              <a:lnSpc>
                <a:spcPct val="200000"/>
              </a:lnSpc>
              <a:buNone/>
            </a:pPr>
            <a:r>
              <a:rPr lang="en-US" sz="2000" dirty="0">
                <a:latin typeface="Times New Roman" panose="02020603050405020304" pitchFamily="18" charset="0"/>
                <a:cs typeface="Times New Roman" panose="02020603050405020304" pitchFamily="18" charset="0"/>
              </a:rPr>
              <a:t>An automatic roof shed system using a relay is a simple yet effective solution designed to provide automated control over a roof covering mechanism. By utilizing sensors, such as rain or temperature sensors, in conjunction with a relay switch, the system can detect environmental conditions and trigger the opening or closing of the roof shed accordingly. This setup ensures optimal protection against weather changes, enhances convenience, and reduces the need for manual intervention, making it ideal for use in homes, agricultural setups, or industrial environments.</a:t>
            </a:r>
          </a:p>
        </p:txBody>
      </p:sp>
      <p:sp>
        <p:nvSpPr>
          <p:cNvPr id="2" name="Slide Number Placeholder 1">
            <a:extLst>
              <a:ext uri="{FF2B5EF4-FFF2-40B4-BE49-F238E27FC236}">
                <a16:creationId xmlns:a16="http://schemas.microsoft.com/office/drawing/2014/main" id="{C6F3BDC5-EB13-308D-D9CE-B86957842D83}"/>
              </a:ext>
            </a:extLst>
          </p:cNvPr>
          <p:cNvSpPr>
            <a:spLocks noGrp="1"/>
          </p:cNvSpPr>
          <p:nvPr>
            <p:ph type="sldNum" sz="quarter" idx="12"/>
          </p:nvPr>
        </p:nvSpPr>
        <p:spPr/>
        <p:txBody>
          <a:bodyPr/>
          <a:lstStyle/>
          <a:p>
            <a:pPr>
              <a:defRPr/>
            </a:pPr>
            <a:fld id="{2B36FA6C-37D5-4E11-9570-58FB20CF0F8C}" type="slidenum">
              <a:rPr lang="en-US" altLang="zh-CN" smtClean="0"/>
              <a:pPr>
                <a:defRPr/>
              </a:pPr>
              <a:t>18</a:t>
            </a:fld>
            <a:endParaRPr lang="en-US" altLang="zh-CN"/>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1EF2B-ED7B-F994-6730-EDFBE27DA8B6}"/>
              </a:ext>
            </a:extLst>
          </p:cNvPr>
          <p:cNvSpPr>
            <a:spLocks noGrp="1"/>
          </p:cNvSpPr>
          <p:nvPr>
            <p:ph sz="quarter" idx="1"/>
          </p:nvPr>
        </p:nvSpPr>
        <p:spPr>
          <a:xfrm>
            <a:off x="629265" y="649268"/>
            <a:ext cx="10363200" cy="1762432"/>
          </a:xfrm>
        </p:spPr>
        <p:txBody>
          <a:bodyPr/>
          <a:lstStyle/>
          <a:p>
            <a:pPr marL="0" indent="0" algn="just">
              <a:lnSpc>
                <a:spcPct val="115000"/>
              </a:lnSpc>
              <a:spcAft>
                <a:spcPts val="800"/>
              </a:spcAft>
              <a:buNone/>
            </a:pPr>
            <a:r>
              <a:rPr lang="en-US" altLang="en-US" sz="4000" b="1" dirty="0">
                <a:latin typeface="Times New Roman" panose="02020603050405020304" pitchFamily="18" charset="0"/>
                <a:cs typeface="Times New Roman" panose="02020603050405020304" pitchFamily="18" charset="0"/>
              </a:rPr>
              <a:t>Objectives:</a:t>
            </a:r>
            <a:endParaRPr lang="en-US" sz="4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mj-lt"/>
              <a:buAutoNum type="arabicPeriod"/>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Provide automated protection for indoor or outdoor spaces from weather conditions.</a:t>
            </a:r>
            <a:endParaRPr lang="en-IN" sz="2000" kern="100" dirty="0">
              <a:effectLst/>
              <a:latin typeface="Aptos"/>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Minimize manual intervention for roof adjustments.</a:t>
            </a:r>
            <a:endParaRPr lang="en-IN" sz="2000" kern="100" dirty="0">
              <a:effectLst/>
              <a:latin typeface="Aptos"/>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Enhance comfort, safety, and usability of spaces.</a:t>
            </a:r>
          </a:p>
          <a:p>
            <a:pPr marL="0" lvl="0" indent="0" algn="just">
              <a:lnSpc>
                <a:spcPct val="115000"/>
              </a:lnSpc>
              <a:spcAft>
                <a:spcPts val="800"/>
              </a:spcAft>
              <a:buNone/>
            </a:pPr>
            <a:r>
              <a:rPr lang="en-US" altLang="en-US" sz="4000" b="1" dirty="0">
                <a:latin typeface="Times New Roman" panose="02020603050405020304" pitchFamily="18" charset="0"/>
                <a:cs typeface="Times New Roman" panose="02020603050405020304" pitchFamily="18" charset="0"/>
              </a:rPr>
              <a:t>Scope:</a:t>
            </a:r>
          </a:p>
          <a:p>
            <a:pPr marL="342900" indent="-342900" algn="just">
              <a:lnSpc>
                <a:spcPct val="150000"/>
              </a:lnSpc>
              <a:spcAft>
                <a:spcPts val="800"/>
              </a:spcAft>
              <a:buFont typeface="+mj-lt"/>
              <a:buAutoNum type="arabicPeriod"/>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Residential Applications</a:t>
            </a:r>
            <a:r>
              <a:rPr lang="en-IN" sz="2000" kern="100" dirty="0">
                <a:latin typeface="Aptos"/>
                <a:ea typeface="Times New Roman" panose="02020603050405020304" pitchFamily="18" charset="0"/>
                <a:cs typeface="Times New Roman" panose="02020603050405020304" pitchFamily="18" charset="0"/>
              </a:rPr>
              <a:t>:</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Automated terrace roofs for weather protection and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ventilation.Carports</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to shield vehicles from rain, sunlight, and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snow.Patios</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and balconies with adjustable shading options.</a:t>
            </a:r>
            <a:endParaRPr lang="en-IN" sz="2000" kern="100" dirty="0">
              <a:effectLst/>
              <a:latin typeface="Aptos"/>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mj-lt"/>
              <a:buAutoNum type="arabicPeriod"/>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Commercial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Spaces:Retractable</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roofs for outdoor restaurants, cafes, and event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spaces.Shopping</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malls and atriums for natural light.</a:t>
            </a:r>
            <a:endParaRPr lang="en-IN" sz="2000" kern="100" dirty="0">
              <a:effectLst/>
              <a:latin typeface="Aptos"/>
              <a:ea typeface="Times New Roman" panose="02020603050405020304" pitchFamily="18" charset="0"/>
              <a:cs typeface="Times New Roman" panose="02020603050405020304" pitchFamily="18" charset="0"/>
            </a:endParaRPr>
          </a:p>
          <a:p>
            <a:pPr marL="342900" indent="-342900" algn="just">
              <a:lnSpc>
                <a:spcPct val="115000"/>
              </a:lnSpc>
              <a:spcAft>
                <a:spcPts val="800"/>
              </a:spcAft>
              <a:buNone/>
            </a:pPr>
            <a:endParaRPr lang="en-US" altLang="en-US" sz="1800" b="1" dirty="0">
              <a:latin typeface="Times New Roman" panose="02020603050405020304" pitchFamily="18" charset="0"/>
              <a:cs typeface="Times New Roman" panose="02020603050405020304" pitchFamily="18" charset="0"/>
            </a:endParaRPr>
          </a:p>
          <a:p>
            <a:pPr marL="0" lvl="0" indent="0">
              <a:lnSpc>
                <a:spcPct val="115000"/>
              </a:lnSpc>
              <a:spcAft>
                <a:spcPts val="800"/>
              </a:spcAft>
              <a:buNone/>
            </a:pP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rabicPeriod"/>
            </a:pPr>
            <a:endParaRPr lang="en-IN" sz="1800" kern="100" dirty="0">
              <a:effectLst/>
              <a:latin typeface="Aptos"/>
              <a:ea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61963B4E-41B7-F735-FD62-3129609B5479}"/>
              </a:ext>
            </a:extLst>
          </p:cNvPr>
          <p:cNvSpPr>
            <a:spLocks noGrp="1"/>
          </p:cNvSpPr>
          <p:nvPr>
            <p:ph type="dt" sz="half" idx="10"/>
          </p:nvPr>
        </p:nvSpPr>
        <p:spPr/>
        <p:txBody>
          <a:bodyPr/>
          <a:lstStyle/>
          <a:p>
            <a:pPr>
              <a:defRPr/>
            </a:pPr>
            <a:r>
              <a:rPr lang="en-US" dirty="0"/>
              <a:t>7/12/2024</a:t>
            </a:r>
          </a:p>
        </p:txBody>
      </p:sp>
      <p:sp>
        <p:nvSpPr>
          <p:cNvPr id="5" name="Slide Number Placeholder 4">
            <a:extLst>
              <a:ext uri="{FF2B5EF4-FFF2-40B4-BE49-F238E27FC236}">
                <a16:creationId xmlns:a16="http://schemas.microsoft.com/office/drawing/2014/main" id="{6E13FD7E-8FBC-CA3A-BDAA-8712D46AE853}"/>
              </a:ext>
            </a:extLst>
          </p:cNvPr>
          <p:cNvSpPr>
            <a:spLocks noGrp="1"/>
          </p:cNvSpPr>
          <p:nvPr>
            <p:ph type="sldNum" sz="quarter" idx="12"/>
          </p:nvPr>
        </p:nvSpPr>
        <p:spPr/>
        <p:txBody>
          <a:bodyPr/>
          <a:lstStyle/>
          <a:p>
            <a:pPr>
              <a:defRPr/>
            </a:pPr>
            <a:fld id="{2B36FA6C-37D5-4E11-9570-58FB20CF0F8C}" type="slidenum">
              <a:rPr lang="en-US" altLang="zh-CN" smtClean="0"/>
              <a:pPr>
                <a:defRPr/>
              </a:pPr>
              <a:t>19</a:t>
            </a:fld>
            <a:endParaRPr lang="en-US" altLang="zh-CN"/>
          </a:p>
        </p:txBody>
      </p:sp>
    </p:spTree>
    <p:extLst>
      <p:ext uri="{BB962C8B-B14F-4D97-AF65-F5344CB8AC3E}">
        <p14:creationId xmlns:p14="http://schemas.microsoft.com/office/powerpoint/2010/main" val="272944985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5B99-2199-3E1E-2542-BB4BCCD54461}"/>
              </a:ext>
            </a:extLst>
          </p:cNvPr>
          <p:cNvSpPr>
            <a:spLocks noGrp="1"/>
          </p:cNvSpPr>
          <p:nvPr>
            <p:ph type="title"/>
          </p:nvPr>
        </p:nvSpPr>
        <p:spPr>
          <a:xfrm>
            <a:off x="1219200" y="274638"/>
            <a:ext cx="10363200" cy="760412"/>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OUTLINE</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243" name="Date Placeholder 10">
            <a:extLst>
              <a:ext uri="{FF2B5EF4-FFF2-40B4-BE49-F238E27FC236}">
                <a16:creationId xmlns:a16="http://schemas.microsoft.com/office/drawing/2014/main" id="{834097A8-E954-4692-5743-21FAB26BEBD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pic>
        <p:nvPicPr>
          <p:cNvPr id="10244" name="Content Placeholder 99">
            <a:extLst>
              <a:ext uri="{FF2B5EF4-FFF2-40B4-BE49-F238E27FC236}">
                <a16:creationId xmlns:a16="http://schemas.microsoft.com/office/drawing/2014/main" id="{1C19BE7E-37A6-B560-838F-FE34C3989738}"/>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36550" y="176213"/>
            <a:ext cx="1355725" cy="836612"/>
          </a:xfrm>
        </p:spPr>
      </p:pic>
      <p:sp>
        <p:nvSpPr>
          <p:cNvPr id="3" name="Content Placeholder 2">
            <a:extLst>
              <a:ext uri="{FF2B5EF4-FFF2-40B4-BE49-F238E27FC236}">
                <a16:creationId xmlns:a16="http://schemas.microsoft.com/office/drawing/2014/main" id="{4511134D-15DC-73AD-2908-3C3B47832BFA}"/>
              </a:ext>
            </a:extLst>
          </p:cNvPr>
          <p:cNvSpPr>
            <a:spLocks noGrp="1"/>
          </p:cNvSpPr>
          <p:nvPr>
            <p:ph sz="quarter" idx="2"/>
          </p:nvPr>
        </p:nvSpPr>
        <p:spPr>
          <a:xfrm>
            <a:off x="974725" y="998538"/>
            <a:ext cx="11055350" cy="5751512"/>
          </a:xfrm>
        </p:spPr>
        <p:txBody>
          <a:bodyPr>
            <a:noAutofit/>
          </a:bodyPr>
          <a:lstStyle/>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ABSTRACT –MODULE 1</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cs typeface="Times New Roman" panose="02020603050405020304" pitchFamily="18" charset="0"/>
              </a:rPr>
              <a:t>HARDWARE MODULE</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ADVANTAGES  AND APPLICATIONS </a:t>
            </a:r>
            <a:endParaRPr lang="en-IN"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ABSTRACT –MODULE 2</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cs typeface="Times New Roman" panose="02020603050405020304" pitchFamily="18" charset="0"/>
              </a:rPr>
              <a:t>HARDWARE MODULE</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ADVANTAGES  AND APPLICATIONS</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CONCLUSION </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PROJECT PLAN</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REFERENCES</a:t>
            </a:r>
          </a:p>
          <a:p>
            <a:pPr marL="274320" indent="-274320" eaLnBrk="1" fontAlgn="auto" hangingPunct="1">
              <a:spcBef>
                <a:spcPts val="580"/>
              </a:spcBef>
              <a:spcAft>
                <a:spcPts val="0"/>
              </a:spcAft>
              <a:buFont typeface="Wingdings 2" panose="05020102010507070707"/>
              <a:buChar char=""/>
              <a:defRPr/>
            </a:pPr>
            <a:endParaRPr lang="en-IN" sz="1200" dirty="0"/>
          </a:p>
        </p:txBody>
      </p:sp>
      <p:pic>
        <p:nvPicPr>
          <p:cNvPr id="10246" name="Picture 7">
            <a:extLst>
              <a:ext uri="{FF2B5EF4-FFF2-40B4-BE49-F238E27FC236}">
                <a16:creationId xmlns:a16="http://schemas.microsoft.com/office/drawing/2014/main" id="{F55DA5FB-AABE-C3F2-C4CA-A0E0C540FF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8BBA29F4-02C0-A88E-8D17-E360CFF3E20C}"/>
              </a:ext>
            </a:extLst>
          </p:cNvPr>
          <p:cNvSpPr>
            <a:spLocks noGrp="1"/>
          </p:cNvSpPr>
          <p:nvPr>
            <p:ph type="sldNum" sz="quarter" idx="12"/>
          </p:nvPr>
        </p:nvSpPr>
        <p:spPr/>
        <p:txBody>
          <a:bodyPr/>
          <a:lstStyle/>
          <a:p>
            <a:pPr>
              <a:defRPr/>
            </a:pPr>
            <a:fld id="{D1ED49D6-3AB2-476A-B6F2-E0E08A588087}" type="slidenum">
              <a:rPr lang="en-US" altLang="zh-CN" smtClean="0"/>
              <a:pPr>
                <a:defRPr/>
              </a:pPr>
              <a:t>2</a:t>
            </a:fld>
            <a:endParaRPr lang="en-US" altLang="zh-CN"/>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F3F01-2FF9-FF94-63EB-6C524620FCD0}"/>
              </a:ext>
            </a:extLst>
          </p:cNvPr>
          <p:cNvSpPr>
            <a:spLocks noGrp="1"/>
          </p:cNvSpPr>
          <p:nvPr>
            <p:ph sz="quarter" idx="1"/>
          </p:nvPr>
        </p:nvSpPr>
        <p:spPr/>
        <p:txBody>
          <a:bodyPr/>
          <a:lstStyle/>
          <a:p>
            <a:pPr marL="0" indent="0">
              <a:buNone/>
            </a:pPr>
            <a:r>
              <a:rPr lang="en-US" altLang="en-US" sz="4000" b="1" dirty="0">
                <a:latin typeface="Times New Roman" panose="02020603050405020304" pitchFamily="18" charset="0"/>
                <a:cs typeface="Times New Roman" panose="02020603050405020304" pitchFamily="18" charset="0"/>
              </a:rPr>
              <a:t>Goals:</a:t>
            </a:r>
          </a:p>
          <a:p>
            <a:pPr marL="342900" indent="-342900">
              <a:lnSpc>
                <a:spcPct val="115000"/>
              </a:lnSpc>
              <a:spcAft>
                <a:spcPts val="800"/>
              </a:spcAft>
              <a:buFont typeface="+mj-lt"/>
              <a:buAutoNum type="arabicPeriod"/>
            </a:pP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15000"/>
              </a:lnSpc>
              <a:spcAft>
                <a:spcPts val="800"/>
              </a:spcAft>
              <a:buFont typeface="+mj-lt"/>
              <a:buAutoNum type="arabicPeriod"/>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Develop an efficient and user-friendly automatic roof shed system. </a:t>
            </a:r>
            <a:endParaRPr lang="en-IN" sz="2000" kern="100" dirty="0">
              <a:effectLst/>
              <a:latin typeface="Aptos"/>
              <a:ea typeface="Times New Roman" panose="02020603050405020304" pitchFamily="18" charset="0"/>
              <a:cs typeface="Times New Roman" panose="02020603050405020304" pitchFamily="18" charset="0"/>
            </a:endParaRPr>
          </a:p>
          <a:p>
            <a:pPr marL="342900" indent="-342900">
              <a:lnSpc>
                <a:spcPct val="115000"/>
              </a:lnSpc>
              <a:spcAft>
                <a:spcPts val="800"/>
              </a:spcAft>
              <a:buFont typeface="+mj-lt"/>
              <a:buAutoNum type="arabicPeriod"/>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Extend usability of spaces in all weather conditions.</a:t>
            </a:r>
            <a:endParaRPr lang="en-IN" sz="2000" kern="100" dirty="0">
              <a:effectLst/>
              <a:latin typeface="Aptos"/>
              <a:ea typeface="Times New Roman" panose="02020603050405020304" pitchFamily="18" charset="0"/>
              <a:cs typeface="Times New Roman" panose="02020603050405020304" pitchFamily="18" charset="0"/>
            </a:endParaRPr>
          </a:p>
          <a:p>
            <a:pPr marL="342900" indent="-342900">
              <a:lnSpc>
                <a:spcPct val="115000"/>
              </a:lnSpc>
              <a:spcAft>
                <a:spcPts val="800"/>
              </a:spcAft>
              <a:buFont typeface="+mj-lt"/>
              <a:buAutoNum type="arabicPeriod"/>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Ensure minimal energy consumption and low maintenance.</a:t>
            </a:r>
            <a:endParaRPr lang="en-IN" sz="2000" kern="100" dirty="0">
              <a:effectLst/>
              <a:latin typeface="Aptos"/>
              <a:ea typeface="Times New Roman" panose="02020603050405020304" pitchFamily="18" charset="0"/>
              <a:cs typeface="Times New Roman" panose="02020603050405020304" pitchFamily="18" charset="0"/>
            </a:endParaRPr>
          </a:p>
          <a:p>
            <a:pPr marL="0" indent="0">
              <a:buNone/>
            </a:pPr>
            <a:endParaRPr lang="en-IN" sz="4000" dirty="0"/>
          </a:p>
        </p:txBody>
      </p:sp>
      <p:sp>
        <p:nvSpPr>
          <p:cNvPr id="4" name="Date Placeholder 3">
            <a:extLst>
              <a:ext uri="{FF2B5EF4-FFF2-40B4-BE49-F238E27FC236}">
                <a16:creationId xmlns:a16="http://schemas.microsoft.com/office/drawing/2014/main" id="{BE3CD4B0-4B6D-6B3F-AAF6-BA316298B8B6}"/>
              </a:ext>
            </a:extLst>
          </p:cNvPr>
          <p:cNvSpPr>
            <a:spLocks noGrp="1"/>
          </p:cNvSpPr>
          <p:nvPr>
            <p:ph type="dt" sz="half" idx="10"/>
          </p:nvPr>
        </p:nvSpPr>
        <p:spPr/>
        <p:txBody>
          <a:bodyPr/>
          <a:lstStyle/>
          <a:p>
            <a:pPr>
              <a:defRPr/>
            </a:pPr>
            <a:r>
              <a:rPr lang="en-US" dirty="0"/>
              <a:t>7/12/2024</a:t>
            </a:r>
          </a:p>
        </p:txBody>
      </p:sp>
      <p:sp>
        <p:nvSpPr>
          <p:cNvPr id="5" name="Slide Number Placeholder 4">
            <a:extLst>
              <a:ext uri="{FF2B5EF4-FFF2-40B4-BE49-F238E27FC236}">
                <a16:creationId xmlns:a16="http://schemas.microsoft.com/office/drawing/2014/main" id="{3911824E-A52D-5FDF-AB88-DAC24A17E898}"/>
              </a:ext>
            </a:extLst>
          </p:cNvPr>
          <p:cNvSpPr>
            <a:spLocks noGrp="1"/>
          </p:cNvSpPr>
          <p:nvPr>
            <p:ph type="sldNum" sz="quarter" idx="12"/>
          </p:nvPr>
        </p:nvSpPr>
        <p:spPr/>
        <p:txBody>
          <a:bodyPr/>
          <a:lstStyle/>
          <a:p>
            <a:pPr>
              <a:defRPr/>
            </a:pPr>
            <a:fld id="{2B36FA6C-37D5-4E11-9570-58FB20CF0F8C}" type="slidenum">
              <a:rPr lang="en-US" altLang="zh-CN" smtClean="0"/>
              <a:pPr>
                <a:defRPr/>
              </a:pPr>
              <a:t>20</a:t>
            </a:fld>
            <a:endParaRPr lang="en-US" altLang="zh-CN"/>
          </a:p>
        </p:txBody>
      </p:sp>
    </p:spTree>
    <p:extLst>
      <p:ext uri="{BB962C8B-B14F-4D97-AF65-F5344CB8AC3E}">
        <p14:creationId xmlns:p14="http://schemas.microsoft.com/office/powerpoint/2010/main" val="2122803550"/>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1">
            <a:extLst>
              <a:ext uri="{FF2B5EF4-FFF2-40B4-BE49-F238E27FC236}">
                <a16:creationId xmlns:a16="http://schemas.microsoft.com/office/drawing/2014/main" id="{EAA2876C-C21F-8976-AA55-BEA90F9201D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sp>
        <p:nvSpPr>
          <p:cNvPr id="4" name="Slide Number Placeholder 3">
            <a:extLst>
              <a:ext uri="{FF2B5EF4-FFF2-40B4-BE49-F238E27FC236}">
                <a16:creationId xmlns:a16="http://schemas.microsoft.com/office/drawing/2014/main" id="{9F63E9CB-7529-E078-CA8E-0F94F128851F}"/>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defRPr/>
            </a:pPr>
            <a:fld id="{C932081D-CFC3-44E1-B0D0-3A5D339DB845}" type="slidenum">
              <a:rPr lang="en-US" altLang="en-US" smtClean="0">
                <a:solidFill>
                  <a:schemeClr val="bg1"/>
                </a:solidFill>
                <a:latin typeface="Century Gothic" panose="020B0502020202020204" pitchFamily="34" charset="0"/>
              </a:rPr>
              <a:pPr>
                <a:defRPr/>
              </a:pPr>
              <a:t>21</a:t>
            </a:fld>
            <a:endParaRPr lang="en-US" altLang="en-US">
              <a:solidFill>
                <a:schemeClr val="bg1"/>
              </a:solidFill>
              <a:latin typeface="Century Gothic" panose="020B0502020202020204" pitchFamily="34" charset="0"/>
            </a:endParaRPr>
          </a:p>
        </p:txBody>
      </p:sp>
      <p:sp>
        <p:nvSpPr>
          <p:cNvPr id="26629" name="Title 6">
            <a:extLst>
              <a:ext uri="{FF2B5EF4-FFF2-40B4-BE49-F238E27FC236}">
                <a16:creationId xmlns:a16="http://schemas.microsoft.com/office/drawing/2014/main" id="{B419B0CC-C723-40E2-FF95-82C8D133E816}"/>
              </a:ext>
            </a:extLst>
          </p:cNvPr>
          <p:cNvSpPr txBox="1">
            <a:spLocks noChangeArrowheads="1"/>
          </p:cNvSpPr>
          <p:nvPr/>
        </p:nvSpPr>
        <p:spPr bwMode="auto">
          <a:xfrm>
            <a:off x="993775" y="243191"/>
            <a:ext cx="10363200" cy="83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IN" altLang="en-US" sz="4000" b="1" dirty="0">
                <a:solidFill>
                  <a:srgbClr val="0E58C4"/>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pic>
        <p:nvPicPr>
          <p:cNvPr id="26630" name="Picture 9">
            <a:extLst>
              <a:ext uri="{FF2B5EF4-FFF2-40B4-BE49-F238E27FC236}">
                <a16:creationId xmlns:a16="http://schemas.microsoft.com/office/drawing/2014/main" id="{77903CAB-1675-5BB6-F7FF-14C00BCAA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Table 11">
            <a:extLst>
              <a:ext uri="{FF2B5EF4-FFF2-40B4-BE49-F238E27FC236}">
                <a16:creationId xmlns:a16="http://schemas.microsoft.com/office/drawing/2014/main" id="{495471C6-E245-D537-F34F-3CD8F2EB9CCF}"/>
              </a:ext>
            </a:extLst>
          </p:cNvPr>
          <p:cNvGraphicFramePr>
            <a:graphicFrameLocks noGrp="1"/>
          </p:cNvGraphicFramePr>
          <p:nvPr>
            <p:extLst>
              <p:ext uri="{D42A27DB-BD31-4B8C-83A1-F6EECF244321}">
                <p14:modId xmlns:p14="http://schemas.microsoft.com/office/powerpoint/2010/main" val="3943847990"/>
              </p:ext>
            </p:extLst>
          </p:nvPr>
        </p:nvGraphicFramePr>
        <p:xfrm>
          <a:off x="847860" y="1031131"/>
          <a:ext cx="10677524" cy="5544988"/>
        </p:xfrm>
        <a:graphic>
          <a:graphicData uri="http://schemas.openxmlformats.org/drawingml/2006/table">
            <a:tbl>
              <a:tblPr>
                <a:tableStyleId>{5C22544A-7EE6-4342-B048-85BDC9FD1C3A}</a:tableStyleId>
              </a:tblPr>
              <a:tblGrid>
                <a:gridCol w="666332">
                  <a:extLst>
                    <a:ext uri="{9D8B030D-6E8A-4147-A177-3AD203B41FA5}">
                      <a16:colId xmlns:a16="http://schemas.microsoft.com/office/drawing/2014/main" val="20000"/>
                    </a:ext>
                  </a:extLst>
                </a:gridCol>
                <a:gridCol w="3926654">
                  <a:extLst>
                    <a:ext uri="{9D8B030D-6E8A-4147-A177-3AD203B41FA5}">
                      <a16:colId xmlns:a16="http://schemas.microsoft.com/office/drawing/2014/main" val="20001"/>
                    </a:ext>
                  </a:extLst>
                </a:gridCol>
                <a:gridCol w="2346518">
                  <a:extLst>
                    <a:ext uri="{9D8B030D-6E8A-4147-A177-3AD203B41FA5}">
                      <a16:colId xmlns:a16="http://schemas.microsoft.com/office/drawing/2014/main" val="20002"/>
                    </a:ext>
                  </a:extLst>
                </a:gridCol>
                <a:gridCol w="1828672">
                  <a:extLst>
                    <a:ext uri="{9D8B030D-6E8A-4147-A177-3AD203B41FA5}">
                      <a16:colId xmlns:a16="http://schemas.microsoft.com/office/drawing/2014/main" val="20003"/>
                    </a:ext>
                  </a:extLst>
                </a:gridCol>
                <a:gridCol w="1909348">
                  <a:extLst>
                    <a:ext uri="{9D8B030D-6E8A-4147-A177-3AD203B41FA5}">
                      <a16:colId xmlns:a16="http://schemas.microsoft.com/office/drawing/2014/main" val="20004"/>
                    </a:ext>
                  </a:extLst>
                </a:gridCol>
              </a:tblGrid>
              <a:tr h="792529">
                <a:tc>
                  <a:txBody>
                    <a:bodyPr/>
                    <a:lstStyle/>
                    <a:p>
                      <a:pPr algn="ctr" fontAlgn="ctr"/>
                      <a:r>
                        <a:rPr lang="en-IN" sz="1400" b="1" u="none" strike="noStrike" dirty="0">
                          <a:effectLst/>
                          <a:latin typeface="Times New Roman" panose="02020603050405020304" pitchFamily="18" charset="0"/>
                          <a:cs typeface="Times New Roman" panose="02020603050405020304" pitchFamily="18" charset="0"/>
                        </a:rPr>
                        <a:t>REF. NO</a:t>
                      </a:r>
                      <a:endParaRPr lang="en-IN" sz="14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TITLE &amp; AUTHOR</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400" b="1" i="0" u="none" strike="noStrike" dirty="0">
                          <a:solidFill>
                            <a:schemeClr val="tx1"/>
                          </a:solidFill>
                          <a:effectLst/>
                          <a:latin typeface="Times New Roman" panose="02020603050405020304" pitchFamily="18" charset="0"/>
                          <a:cs typeface="Times New Roman" panose="02020603050405020304" pitchFamily="18" charset="0"/>
                        </a:rPr>
                        <a:t>METHODOLOGY OR COMPONENTS USED</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400" b="1" i="0" u="none" strike="noStrike" dirty="0">
                          <a:solidFill>
                            <a:schemeClr val="tx1"/>
                          </a:solidFill>
                          <a:effectLst/>
                          <a:latin typeface="Times New Roman" panose="02020603050405020304" pitchFamily="18" charset="0"/>
                          <a:cs typeface="Times New Roman" panose="02020603050405020304" pitchFamily="18" charset="0"/>
                        </a:rPr>
                        <a:t>PROS</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400" b="1" i="0" u="none" strike="noStrike" dirty="0">
                          <a:solidFill>
                            <a:schemeClr val="tx1"/>
                          </a:solidFill>
                          <a:effectLst/>
                          <a:latin typeface="Times New Roman" panose="02020603050405020304" pitchFamily="18" charset="0"/>
                          <a:cs typeface="Times New Roman" panose="02020603050405020304" pitchFamily="18" charset="0"/>
                        </a:rPr>
                        <a:t>CONS</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0"/>
                  </a:ext>
                </a:extLst>
              </a:tr>
              <a:tr h="1128095">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1</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Automatic Motorized Roof Control System using Relays and Sensors by</a:t>
                      </a:r>
                      <a:r>
                        <a:rPr lang="en-IN" sz="1500" u="none" strike="noStrike" dirty="0">
                          <a:effectLst/>
                          <a:latin typeface="Times New Roman" panose="02020603050405020304" pitchFamily="18" charset="0"/>
                          <a:cs typeface="Times New Roman" panose="02020603050405020304" pitchFamily="18" charset="0"/>
                        </a:rPr>
                        <a:t> </a:t>
                      </a:r>
                      <a:r>
                        <a:rPr lang="en-US" sz="1500" u="none" strike="noStrike" dirty="0">
                          <a:effectLst/>
                          <a:latin typeface="Times New Roman" panose="02020603050405020304" pitchFamily="18" charset="0"/>
                          <a:cs typeface="Times New Roman" panose="02020603050405020304" pitchFamily="18" charset="0"/>
                        </a:rPr>
                        <a:t>R. Kumar, S. Desai, A. Sharma</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The system uses rain sensors and temperature sensors to control the motor of the roof automatically via relays. When</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Automatic control based on weather conditions.,</a:t>
                      </a:r>
                      <a:r>
                        <a:rPr lang="en-IN" sz="1500" u="none" strike="noStrike" dirty="0">
                          <a:effectLst/>
                          <a:latin typeface="Times New Roman" panose="02020603050405020304" pitchFamily="18" charset="0"/>
                          <a:cs typeface="Times New Roman" panose="02020603050405020304" pitchFamily="18" charset="0"/>
                        </a:rPr>
                        <a:t> </a:t>
                      </a:r>
                      <a:r>
                        <a:rPr lang="en-US" sz="1500" u="none" strike="noStrike" dirty="0">
                          <a:effectLst/>
                          <a:latin typeface="Times New Roman" panose="02020603050405020304" pitchFamily="18" charset="0"/>
                          <a:cs typeface="Times New Roman" panose="02020603050405020304" pitchFamily="18" charset="0"/>
                        </a:rPr>
                        <a:t>Energy-efficient.</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500" u="none" strike="noStrike" dirty="0">
                          <a:effectLst/>
                          <a:latin typeface="Times New Roman" panose="02020603050405020304" pitchFamily="18" charset="0"/>
                          <a:cs typeface="Times New Roman" panose="02020603050405020304" pitchFamily="18" charset="0"/>
                        </a:rPr>
                        <a:t> </a:t>
                      </a:r>
                      <a:r>
                        <a:rPr lang="en-US" sz="1500" u="none" strike="noStrike" dirty="0">
                          <a:effectLst/>
                          <a:latin typeface="Times New Roman" panose="02020603050405020304" pitchFamily="18" charset="0"/>
                          <a:cs typeface="Times New Roman" panose="02020603050405020304" pitchFamily="18" charset="0"/>
                        </a:rPr>
                        <a:t>Requires periodic sensor maintenance</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1"/>
                  </a:ext>
                </a:extLst>
              </a:tr>
              <a:tr h="1128095">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Design of Automatic Sliding Roof System using Relay and Rain Sensor by </a:t>
                      </a:r>
                      <a:r>
                        <a:rPr lang="en-US" sz="1500" u="none" strike="noStrike" dirty="0" err="1">
                          <a:effectLst/>
                          <a:latin typeface="Times New Roman" panose="02020603050405020304" pitchFamily="18" charset="0"/>
                          <a:cs typeface="Times New Roman" panose="02020603050405020304" pitchFamily="18" charset="0"/>
                        </a:rPr>
                        <a:t>A.Gupta</a:t>
                      </a:r>
                      <a:r>
                        <a:rPr lang="en-US" sz="1500" u="none" strike="noStrike" dirty="0">
                          <a:effectLst/>
                          <a:latin typeface="Times New Roman" panose="02020603050405020304" pitchFamily="18" charset="0"/>
                          <a:cs typeface="Times New Roman" panose="02020603050405020304" pitchFamily="18" charset="0"/>
                        </a:rPr>
                        <a:t>, N. Singh, M. Patel</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The system design incorporates relays and rain sensors to automate the opening/closing mechanism of a sliding roof</a:t>
                      </a:r>
                      <a:r>
                        <a:rPr lang="en-IN" sz="1500" u="none" strike="noStrike" dirty="0">
                          <a:effectLst/>
                          <a:latin typeface="Times New Roman" panose="02020603050405020304" pitchFamily="18" charset="0"/>
                          <a:cs typeface="Times New Roman" panose="02020603050405020304" pitchFamily="18" charset="0"/>
                        </a:rPr>
                        <a:t> </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Protects from rain and excessive sunlight.</a:t>
                      </a:r>
                      <a:r>
                        <a:rPr lang="en-IN" sz="1500" u="none" strike="noStrike" dirty="0">
                          <a:effectLst/>
                          <a:latin typeface="Times New Roman" panose="02020603050405020304" pitchFamily="18" charset="0"/>
                          <a:cs typeface="Times New Roman" panose="02020603050405020304" pitchFamily="18" charset="0"/>
                        </a:rPr>
                        <a:t> </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Only works for sliding roofs.</a:t>
                      </a:r>
                      <a:r>
                        <a:rPr lang="en-IN" sz="1500" u="none" strike="noStrike" dirty="0">
                          <a:effectLst/>
                          <a:latin typeface="Times New Roman" panose="02020603050405020304" pitchFamily="18" charset="0"/>
                          <a:cs typeface="Times New Roman" panose="02020603050405020304" pitchFamily="18" charset="0"/>
                        </a:rPr>
                        <a:t> </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2"/>
                  </a:ext>
                </a:extLst>
              </a:tr>
              <a:tr h="730378">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500" u="none" strike="noStrike" dirty="0" err="1">
                          <a:effectLst/>
                          <a:latin typeface="Times New Roman" panose="02020603050405020304" pitchFamily="18" charset="0"/>
                          <a:cs typeface="Times New Roman" panose="02020603050405020304" pitchFamily="18" charset="0"/>
                        </a:rPr>
                        <a:t>IoT</a:t>
                      </a:r>
                      <a:r>
                        <a:rPr lang="en-US" sz="1500" u="none" strike="noStrike" dirty="0">
                          <a:effectLst/>
                          <a:latin typeface="Times New Roman" panose="02020603050405020304" pitchFamily="18" charset="0"/>
                          <a:cs typeface="Times New Roman" panose="02020603050405020304" pitchFamily="18" charset="0"/>
                        </a:rPr>
                        <a:t>-based Automatic Roof System using Relay and Sensor Network by  V. Sharma, R. Pandey, K. </a:t>
                      </a:r>
                      <a:r>
                        <a:rPr lang="en-US" sz="1500" u="none" strike="noStrike" dirty="0" err="1">
                          <a:effectLst/>
                          <a:latin typeface="Times New Roman" panose="02020603050405020304" pitchFamily="18" charset="0"/>
                          <a:cs typeface="Times New Roman" panose="02020603050405020304" pitchFamily="18" charset="0"/>
                        </a:rPr>
                        <a:t>Verma</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500" u="none" strike="noStrike" dirty="0">
                          <a:effectLst/>
                          <a:latin typeface="Times New Roman" panose="02020603050405020304" pitchFamily="18" charset="0"/>
                          <a:cs typeface="Times New Roman" panose="02020603050405020304" pitchFamily="18" charset="0"/>
                        </a:rPr>
                        <a:t> </a:t>
                      </a:r>
                      <a:r>
                        <a:rPr lang="en-US" sz="1500" u="none" strike="noStrike" dirty="0">
                          <a:effectLst/>
                          <a:latin typeface="Times New Roman" panose="02020603050405020304" pitchFamily="18" charset="0"/>
                          <a:cs typeface="Times New Roman" panose="02020603050405020304" pitchFamily="18" charset="0"/>
                        </a:rPr>
                        <a:t>The system integrates </a:t>
                      </a:r>
                      <a:r>
                        <a:rPr lang="en-US" sz="1500" u="none" strike="noStrike" dirty="0" err="1">
                          <a:effectLst/>
                          <a:latin typeface="Times New Roman" panose="02020603050405020304" pitchFamily="18" charset="0"/>
                          <a:cs typeface="Times New Roman" panose="02020603050405020304" pitchFamily="18" charset="0"/>
                        </a:rPr>
                        <a:t>IoT</a:t>
                      </a:r>
                      <a:r>
                        <a:rPr lang="en-US" sz="1500" u="none" strike="noStrike" dirty="0">
                          <a:effectLst/>
                          <a:latin typeface="Times New Roman" panose="02020603050405020304" pitchFamily="18" charset="0"/>
                          <a:cs typeface="Times New Roman" panose="02020603050405020304" pitchFamily="18" charset="0"/>
                        </a:rPr>
                        <a:t> with relay and sensor modules to remotely control the roof.</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User-friendly interface.</a:t>
                      </a:r>
                      <a:r>
                        <a:rPr lang="en-IN" sz="1500" u="none" strike="noStrike" dirty="0">
                          <a:effectLst/>
                          <a:latin typeface="Times New Roman" panose="02020603050405020304" pitchFamily="18" charset="0"/>
                          <a:cs typeface="Times New Roman" panose="02020603050405020304" pitchFamily="18" charset="0"/>
                        </a:rPr>
                        <a:t> </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Requires stable internet connection.</a:t>
                      </a:r>
                      <a:r>
                        <a:rPr lang="en-IN" sz="1500" u="none" strike="noStrike" dirty="0">
                          <a:effectLst/>
                          <a:latin typeface="Times New Roman" panose="02020603050405020304" pitchFamily="18" charset="0"/>
                          <a:cs typeface="Times New Roman" panose="02020603050405020304" pitchFamily="18" charset="0"/>
                        </a:rPr>
                        <a:t> </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3"/>
                  </a:ext>
                </a:extLst>
              </a:tr>
              <a:tr h="730378">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500" u="none" strike="noStrike" dirty="0">
                          <a:effectLst/>
                          <a:latin typeface="Times New Roman" panose="02020603050405020304" pitchFamily="18" charset="0"/>
                          <a:cs typeface="Times New Roman" panose="02020603050405020304" pitchFamily="18" charset="0"/>
                        </a:rPr>
                        <a:t> </a:t>
                      </a:r>
                      <a:r>
                        <a:rPr lang="en-US" sz="1500" u="none" strike="noStrike" dirty="0">
                          <a:effectLst/>
                          <a:latin typeface="Times New Roman" panose="02020603050405020304" pitchFamily="18" charset="0"/>
                          <a:cs typeface="Times New Roman" panose="02020603050405020304" pitchFamily="18" charset="0"/>
                        </a:rPr>
                        <a:t>Smart Roof Management System Using Sensor-Based Relay Control by P. Mehta, D. </a:t>
                      </a:r>
                      <a:r>
                        <a:rPr lang="en-US" sz="1500" u="none" strike="noStrike" dirty="0" err="1">
                          <a:effectLst/>
                          <a:latin typeface="Times New Roman" panose="02020603050405020304" pitchFamily="18" charset="0"/>
                          <a:cs typeface="Times New Roman" panose="02020603050405020304" pitchFamily="18" charset="0"/>
                        </a:rPr>
                        <a:t>Choudhary</a:t>
                      </a:r>
                      <a:r>
                        <a:rPr lang="en-US" sz="1500" u="none" strike="noStrike" dirty="0">
                          <a:effectLst/>
                          <a:latin typeface="Times New Roman" panose="02020603050405020304" pitchFamily="18" charset="0"/>
                          <a:cs typeface="Times New Roman" panose="02020603050405020304" pitchFamily="18" charset="0"/>
                        </a:rPr>
                        <a:t>, K. Prasad</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The system uses a sensor-based relay control for roof management.</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Real-time weather monitoring.</a:t>
                      </a:r>
                      <a:r>
                        <a:rPr lang="en-IN" sz="1500" u="none" strike="noStrike" dirty="0">
                          <a:effectLst/>
                          <a:latin typeface="Times New Roman" panose="02020603050405020304" pitchFamily="18" charset="0"/>
                          <a:cs typeface="Times New Roman" panose="02020603050405020304" pitchFamily="18" charset="0"/>
                        </a:rPr>
                        <a:t> </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Complex setup.</a:t>
                      </a:r>
                      <a:r>
                        <a:rPr lang="en-IN" sz="1500" u="none" strike="noStrike" dirty="0">
                          <a:effectLst/>
                          <a:latin typeface="Times New Roman" panose="02020603050405020304" pitchFamily="18" charset="0"/>
                          <a:cs typeface="Times New Roman" panose="02020603050405020304" pitchFamily="18" charset="0"/>
                        </a:rPr>
                        <a:t> </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4"/>
                  </a:ext>
                </a:extLst>
              </a:tr>
              <a:tr h="986651">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500" u="none" strike="noStrike" dirty="0">
                          <a:effectLst/>
                          <a:latin typeface="Times New Roman" panose="02020603050405020304" pitchFamily="18" charset="0"/>
                          <a:cs typeface="Times New Roman" panose="02020603050405020304" pitchFamily="18" charset="0"/>
                        </a:rPr>
                        <a:t> </a:t>
                      </a:r>
                      <a:r>
                        <a:rPr lang="en-US" sz="1500" u="none" strike="noStrike" dirty="0">
                          <a:effectLst/>
                          <a:latin typeface="Times New Roman" panose="02020603050405020304" pitchFamily="18" charset="0"/>
                          <a:cs typeface="Times New Roman" panose="02020603050405020304" pitchFamily="18" charset="0"/>
                        </a:rPr>
                        <a:t>Automated Roof Control System with Relay-Based Weather Monitoring by S. Raj, B. Kumar, N. </a:t>
                      </a:r>
                      <a:r>
                        <a:rPr lang="en-US" sz="1500" u="none" strike="noStrike" dirty="0" err="1">
                          <a:effectLst/>
                          <a:latin typeface="Times New Roman" panose="02020603050405020304" pitchFamily="18" charset="0"/>
                          <a:cs typeface="Times New Roman" panose="02020603050405020304" pitchFamily="18" charset="0"/>
                        </a:rPr>
                        <a:t>Dey</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The system automates the opening and closing of a roof by using weather data from a set of sensors.</a:t>
                      </a:r>
                      <a:r>
                        <a:rPr lang="en-IN" sz="1500" u="none" strike="noStrike" dirty="0">
                          <a:effectLst/>
                          <a:latin typeface="Times New Roman" panose="02020603050405020304" pitchFamily="18" charset="0"/>
                          <a:cs typeface="Times New Roman" panose="02020603050405020304" pitchFamily="18" charset="0"/>
                        </a:rPr>
                        <a:t> </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Multi-sensor integration ensures better weather response.</a:t>
                      </a:r>
                      <a:r>
                        <a:rPr lang="en-IN" sz="1500" u="none" strike="noStrike" dirty="0">
                          <a:effectLst/>
                          <a:latin typeface="Times New Roman" panose="02020603050405020304" pitchFamily="18" charset="0"/>
                          <a:cs typeface="Times New Roman" panose="02020603050405020304" pitchFamily="18" charset="0"/>
                        </a:rPr>
                        <a:t> </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Expensive due to multi-sensor integration.</a:t>
                      </a:r>
                      <a:r>
                        <a:rPr lang="en-IN" sz="1500" u="none" strike="noStrike" dirty="0">
                          <a:effectLst/>
                          <a:latin typeface="Times New Roman" panose="02020603050405020304" pitchFamily="18" charset="0"/>
                          <a:cs typeface="Times New Roman" panose="02020603050405020304" pitchFamily="18" charset="0"/>
                        </a:rPr>
                        <a:t> </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5"/>
                  </a:ext>
                </a:extLst>
              </a:tr>
            </a:tbl>
          </a:graphicData>
        </a:graphic>
      </p:graphicFrame>
      <p:pic>
        <p:nvPicPr>
          <p:cNvPr id="26675" name="Picture 99">
            <a:extLst>
              <a:ext uri="{FF2B5EF4-FFF2-40B4-BE49-F238E27FC236}">
                <a16:creationId xmlns:a16="http://schemas.microsoft.com/office/drawing/2014/main" id="{B6A81069-0E05-3FA7-062C-FE5D7671A27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E7C2E282-C191-FC80-A931-C0375B815D81}"/>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ea typeface="Microsoft Sans Serif" panose="020B0604020202020204" pitchFamily="34" charset="0"/>
                <a:cs typeface="Times New Roman" panose="02020603050405020304" pitchFamily="18" charset="0"/>
              </a:rPr>
              <a:t>      BLOCK DIAGRAM</a:t>
            </a:r>
            <a:endParaRPr lang="en-IN" altLang="en-US" dirty="0">
              <a:ea typeface="Microsoft Sans Serif" panose="020B0604020202020204" pitchFamily="34" charset="0"/>
              <a:cs typeface="Times New Roman" panose="02020603050405020304" pitchFamily="18" charset="0"/>
            </a:endParaRPr>
          </a:p>
        </p:txBody>
      </p:sp>
      <p:sp>
        <p:nvSpPr>
          <p:cNvPr id="27651" name="Date Placeholder 2">
            <a:extLst>
              <a:ext uri="{FF2B5EF4-FFF2-40B4-BE49-F238E27FC236}">
                <a16:creationId xmlns:a16="http://schemas.microsoft.com/office/drawing/2014/main" id="{DDBE0FF6-B6E7-9F63-AAD6-606F79A1AE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pic>
        <p:nvPicPr>
          <p:cNvPr id="27653" name="Picture 7">
            <a:extLst>
              <a:ext uri="{FF2B5EF4-FFF2-40B4-BE49-F238E27FC236}">
                <a16:creationId xmlns:a16="http://schemas.microsoft.com/office/drawing/2014/main" id="{12FEFB14-D533-FD43-4B92-A7B076F44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Content Placeholder 99">
            <a:extLst>
              <a:ext uri="{FF2B5EF4-FFF2-40B4-BE49-F238E27FC236}">
                <a16:creationId xmlns:a16="http://schemas.microsoft.com/office/drawing/2014/main" id="{B278BBEC-9116-A22A-E6EE-674096FEF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 23">
            <a:extLst>
              <a:ext uri="{FF2B5EF4-FFF2-40B4-BE49-F238E27FC236}">
                <a16:creationId xmlns:a16="http://schemas.microsoft.com/office/drawing/2014/main" id="{7AB4FA5F-ADAB-D30F-AD3D-75C5405BE453}"/>
              </a:ext>
            </a:extLst>
          </p:cNvPr>
          <p:cNvPicPr>
            <a:picLocks noGrp="1"/>
          </p:cNvPicPr>
          <p:nvPr>
            <p:ph sz="quarter" idx="1"/>
          </p:nvPr>
        </p:nvPicPr>
        <p:blipFill>
          <a:blip r:embed="rId4" cstate="print"/>
          <a:stretch>
            <a:fillRect/>
          </a:stretch>
        </p:blipFill>
        <p:spPr>
          <a:xfrm>
            <a:off x="1040504" y="1934817"/>
            <a:ext cx="9600992" cy="4068831"/>
          </a:xfrm>
          <a:prstGeom prst="rect">
            <a:avLst/>
          </a:prstGeom>
        </p:spPr>
      </p:pic>
      <p:sp>
        <p:nvSpPr>
          <p:cNvPr id="2" name="Slide Number Placeholder 1">
            <a:extLst>
              <a:ext uri="{FF2B5EF4-FFF2-40B4-BE49-F238E27FC236}">
                <a16:creationId xmlns:a16="http://schemas.microsoft.com/office/drawing/2014/main" id="{2A18C360-A13F-93F0-050D-E207E55ED4B6}"/>
              </a:ext>
            </a:extLst>
          </p:cNvPr>
          <p:cNvSpPr>
            <a:spLocks noGrp="1"/>
          </p:cNvSpPr>
          <p:nvPr>
            <p:ph type="sldNum" sz="quarter" idx="12"/>
          </p:nvPr>
        </p:nvSpPr>
        <p:spPr/>
        <p:txBody>
          <a:bodyPr/>
          <a:lstStyle/>
          <a:p>
            <a:pPr>
              <a:defRPr/>
            </a:pPr>
            <a:fld id="{2B36FA6C-37D5-4E11-9570-58FB20CF0F8C}" type="slidenum">
              <a:rPr lang="en-US" altLang="zh-CN" smtClean="0"/>
              <a:pPr>
                <a:defRPr/>
              </a:pPr>
              <a:t>22</a:t>
            </a:fld>
            <a:endParaRPr lang="en-US" altLang="zh-CN"/>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DDB6209-5B52-8F0B-46F0-7C2500B3D8BB}"/>
              </a:ext>
            </a:extLst>
          </p:cNvPr>
          <p:cNvSpPr>
            <a:spLocks noGrp="1" noChangeArrowheads="1"/>
          </p:cNvSpPr>
          <p:nvPr>
            <p:ph type="title"/>
          </p:nvPr>
        </p:nvSpPr>
        <p:spPr/>
        <p:txBody>
          <a:bodyPr/>
          <a:lstStyle/>
          <a:p>
            <a:pPr algn="ctr"/>
            <a:r>
              <a:rPr lang="en-US" altLang="en-US" b="1" dirty="0">
                <a:latin typeface="Times New Roman" panose="02020603050405020304" pitchFamily="18" charset="0"/>
                <a:cs typeface="Times New Roman" panose="02020603050405020304" pitchFamily="18" charset="0"/>
              </a:rPr>
              <a:t>CIRCUIT DIAGRAM</a:t>
            </a:r>
            <a:endParaRPr lang="en-IN" altLang="en-US" b="1" dirty="0">
              <a:latin typeface="Times New Roman" panose="02020603050405020304" pitchFamily="18" charset="0"/>
              <a:cs typeface="Times New Roman" panose="02020603050405020304" pitchFamily="18" charset="0"/>
            </a:endParaRPr>
          </a:p>
        </p:txBody>
      </p:sp>
      <p:sp>
        <p:nvSpPr>
          <p:cNvPr id="28676" name="Date Placeholder 3">
            <a:extLst>
              <a:ext uri="{FF2B5EF4-FFF2-40B4-BE49-F238E27FC236}">
                <a16:creationId xmlns:a16="http://schemas.microsoft.com/office/drawing/2014/main" id="{0C728F45-3F30-4D6F-49EA-1589FF8B657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pic>
        <p:nvPicPr>
          <p:cNvPr id="28677" name="Picture 7">
            <a:extLst>
              <a:ext uri="{FF2B5EF4-FFF2-40B4-BE49-F238E27FC236}">
                <a16:creationId xmlns:a16="http://schemas.microsoft.com/office/drawing/2014/main" id="{441D6066-F913-DCE7-489E-996C48A34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Content Placeholder 99">
            <a:extLst>
              <a:ext uri="{FF2B5EF4-FFF2-40B4-BE49-F238E27FC236}">
                <a16:creationId xmlns:a16="http://schemas.microsoft.com/office/drawing/2014/main" id="{FEB8BF0E-BB70-9806-1EA0-CD2788D89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2024DA8B-125A-26ED-4C11-80C8176D2189}"/>
              </a:ext>
            </a:extLst>
          </p:cNvPr>
          <p:cNvSpPr>
            <a:spLocks noGrp="1"/>
          </p:cNvSpPr>
          <p:nvPr>
            <p:ph type="sldNum" sz="quarter" idx="12"/>
          </p:nvPr>
        </p:nvSpPr>
        <p:spPr/>
        <p:txBody>
          <a:bodyPr/>
          <a:lstStyle/>
          <a:p>
            <a:pPr>
              <a:defRPr/>
            </a:pPr>
            <a:fld id="{2B36FA6C-37D5-4E11-9570-58FB20CF0F8C}" type="slidenum">
              <a:rPr lang="en-US" altLang="zh-CN" smtClean="0"/>
              <a:pPr>
                <a:defRPr/>
              </a:pPr>
              <a:t>23</a:t>
            </a:fld>
            <a:endParaRPr lang="en-US" altLang="zh-CN"/>
          </a:p>
        </p:txBody>
      </p:sp>
      <p:pic>
        <p:nvPicPr>
          <p:cNvPr id="9" name="image18.png"/>
          <p:cNvPicPr/>
          <p:nvPr/>
        </p:nvPicPr>
        <p:blipFill>
          <a:blip r:embed="rId4" cstate="print"/>
          <a:stretch>
            <a:fillRect/>
          </a:stretch>
        </p:blipFill>
        <p:spPr>
          <a:xfrm>
            <a:off x="1867711" y="1680209"/>
            <a:ext cx="7908587" cy="4253663"/>
          </a:xfrm>
          <a:prstGeom prst="rect">
            <a:avLst/>
          </a:prstGeom>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369322C-77CA-4098-F825-3D900A353E8C}"/>
              </a:ext>
            </a:extLst>
          </p:cNvPr>
          <p:cNvSpPr>
            <a:spLocks noGrp="1" noChangeArrowheads="1"/>
          </p:cNvSpPr>
          <p:nvPr>
            <p:ph type="title"/>
          </p:nvPr>
        </p:nvSpPr>
        <p:spPr/>
        <p:txBody>
          <a:bodyPr/>
          <a:lstStyle/>
          <a:p>
            <a:pPr algn="ctr" eaLnBrk="1" hangingPunct="1"/>
            <a:r>
              <a:rPr lang="en-IN" altLang="en-US" b="1" dirty="0">
                <a:latin typeface="Times New Roman" panose="02020603050405020304" pitchFamily="18" charset="0"/>
                <a:cs typeface="Times New Roman" panose="02020603050405020304" pitchFamily="18" charset="0"/>
              </a:rPr>
              <a:t>HARDWARE MODULE</a:t>
            </a:r>
          </a:p>
        </p:txBody>
      </p:sp>
      <p:sp>
        <p:nvSpPr>
          <p:cNvPr id="26627" name="Content Placeholder 2">
            <a:extLst>
              <a:ext uri="{FF2B5EF4-FFF2-40B4-BE49-F238E27FC236}">
                <a16:creationId xmlns:a16="http://schemas.microsoft.com/office/drawing/2014/main" id="{401442E8-1857-88A2-D346-8B254F2BED02}"/>
              </a:ext>
            </a:extLst>
          </p:cNvPr>
          <p:cNvSpPr>
            <a:spLocks noGrp="1" noChangeArrowheads="1"/>
          </p:cNvSpPr>
          <p:nvPr>
            <p:ph sz="quarter" idx="1"/>
          </p:nvPr>
        </p:nvSpPr>
        <p:spPr/>
        <p:txBody>
          <a:bodyPr/>
          <a:lstStyle/>
          <a:p>
            <a:pPr marL="0" indent="0" eaLnBrk="1" hangingPunct="1">
              <a:buFont typeface="Wingdings 2" panose="05020102010507070707" pitchFamily="18" charset="2"/>
              <a:buNone/>
              <a:defRPr/>
            </a:pPr>
            <a:endParaRPr lang="en-IN" altLang="en-US" dirty="0"/>
          </a:p>
          <a:p>
            <a:pPr eaLnBrk="1" hangingPunct="1">
              <a:defRPr/>
            </a:pPr>
            <a:endParaRPr lang="en-IN" altLang="en-US" dirty="0"/>
          </a:p>
        </p:txBody>
      </p:sp>
      <p:sp>
        <p:nvSpPr>
          <p:cNvPr id="29700" name="Date Placeholder 3">
            <a:extLst>
              <a:ext uri="{FF2B5EF4-FFF2-40B4-BE49-F238E27FC236}">
                <a16:creationId xmlns:a16="http://schemas.microsoft.com/office/drawing/2014/main" id="{2F8B6376-3AA8-E1A0-3A0B-FB291DF65EB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pic>
        <p:nvPicPr>
          <p:cNvPr id="29701" name="Picture 7">
            <a:extLst>
              <a:ext uri="{FF2B5EF4-FFF2-40B4-BE49-F238E27FC236}">
                <a16:creationId xmlns:a16="http://schemas.microsoft.com/office/drawing/2014/main" id="{431FDD04-433F-31FE-A5CA-31B577A1D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Content Placeholder 99">
            <a:extLst>
              <a:ext uri="{FF2B5EF4-FFF2-40B4-BE49-F238E27FC236}">
                <a16:creationId xmlns:a16="http://schemas.microsoft.com/office/drawing/2014/main" id="{DFCA3A0D-8718-1549-E5F0-CC1B2E2E0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5E073142-9BA4-04C9-2CC6-168FB7E146BC}"/>
              </a:ext>
            </a:extLst>
          </p:cNvPr>
          <p:cNvSpPr txBox="1"/>
          <p:nvPr/>
        </p:nvSpPr>
        <p:spPr>
          <a:xfrm>
            <a:off x="3332353" y="2328699"/>
            <a:ext cx="6905520" cy="2268378"/>
          </a:xfrm>
          <a:prstGeom prst="rect">
            <a:avLst/>
          </a:prstGeom>
          <a:noFill/>
        </p:spPr>
        <p:txBody>
          <a:bodyPr wrap="square">
            <a:spAutoFit/>
          </a:bodyPr>
          <a:lstStyle/>
          <a:p>
            <a:pPr marL="1371600" marR="0" lvl="2" indent="-457200">
              <a:lnSpc>
                <a:spcPct val="150000"/>
              </a:lnSpc>
              <a:buSzPts val="1400"/>
              <a:buFont typeface="Wingdings" panose="05000000000000000000" pitchFamily="2" charset="2"/>
              <a:buChar char="q"/>
              <a:tabLst>
                <a:tab pos="1091565" algn="l"/>
              </a:tabLst>
            </a:pPr>
            <a:r>
              <a:rPr lang="en-US" sz="2000" spc="0" dirty="0">
                <a:effectLst/>
                <a:latin typeface="Times New Roman" panose="02020603050405020304" pitchFamily="18" charset="0"/>
                <a:ea typeface="Wingdings" panose="05000000000000000000" pitchFamily="2" charset="2"/>
                <a:cs typeface="Wingdings" panose="05000000000000000000" pitchFamily="2" charset="2"/>
              </a:rPr>
              <a:t>Two</a:t>
            </a:r>
            <a:r>
              <a:rPr lang="en-US" sz="20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0" dirty="0">
                <a:effectLst/>
                <a:latin typeface="Times New Roman" panose="02020603050405020304" pitchFamily="18" charset="0"/>
                <a:ea typeface="Wingdings" panose="05000000000000000000" pitchFamily="2" charset="2"/>
                <a:cs typeface="Wingdings" panose="05000000000000000000" pitchFamily="2" charset="2"/>
              </a:rPr>
              <a:t>channel</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 relay</a:t>
            </a:r>
            <a:endParaRPr lang="en-US" sz="2000" spc="0" dirty="0">
              <a:effectLst/>
              <a:latin typeface="Times New Roman" panose="02020603050405020304" pitchFamily="18" charset="0"/>
              <a:ea typeface="Wingdings" panose="05000000000000000000" pitchFamily="2" charset="2"/>
              <a:cs typeface="Wingdings" panose="05000000000000000000" pitchFamily="2" charset="2"/>
            </a:endParaRPr>
          </a:p>
          <a:p>
            <a:pPr marL="1371600" marR="0" lvl="2" indent="-457200">
              <a:lnSpc>
                <a:spcPct val="150000"/>
              </a:lnSpc>
              <a:spcBef>
                <a:spcPts val="1020"/>
              </a:spcBef>
              <a:buSzPts val="1400"/>
              <a:buFont typeface="Wingdings" panose="05000000000000000000" pitchFamily="2" charset="2"/>
              <a:buChar char="q"/>
              <a:tabLst>
                <a:tab pos="1091565" algn="l"/>
              </a:tabLst>
            </a:pPr>
            <a:r>
              <a:rPr lang="en-US" sz="2000" spc="0" dirty="0">
                <a:effectLst/>
                <a:latin typeface="Times New Roman" panose="02020603050405020304" pitchFamily="18" charset="0"/>
                <a:ea typeface="Wingdings" panose="05000000000000000000" pitchFamily="2" charset="2"/>
                <a:cs typeface="Wingdings" panose="05000000000000000000" pitchFamily="2" charset="2"/>
              </a:rPr>
              <a:t>One</a:t>
            </a:r>
            <a:r>
              <a:rPr lang="en-US" sz="20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0" dirty="0">
                <a:effectLst/>
                <a:latin typeface="Times New Roman" panose="02020603050405020304" pitchFamily="18" charset="0"/>
                <a:ea typeface="Wingdings" panose="05000000000000000000" pitchFamily="2" charset="2"/>
                <a:cs typeface="Wingdings" panose="05000000000000000000" pitchFamily="2" charset="2"/>
              </a:rPr>
              <a:t>channel</a:t>
            </a:r>
            <a:r>
              <a:rPr lang="en-US" sz="20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relay</a:t>
            </a:r>
            <a:endParaRPr lang="en-US" sz="2000" spc="0" dirty="0">
              <a:effectLst/>
              <a:latin typeface="Times New Roman" panose="02020603050405020304" pitchFamily="18" charset="0"/>
              <a:ea typeface="Wingdings" panose="05000000000000000000" pitchFamily="2" charset="2"/>
              <a:cs typeface="Wingdings" panose="05000000000000000000" pitchFamily="2" charset="2"/>
            </a:endParaRPr>
          </a:p>
          <a:p>
            <a:pPr marL="1371600" marR="0" lvl="2" indent="-457200">
              <a:lnSpc>
                <a:spcPct val="150000"/>
              </a:lnSpc>
              <a:spcBef>
                <a:spcPts val="1030"/>
              </a:spcBef>
              <a:buSzPts val="1400"/>
              <a:buFont typeface="Wingdings" panose="05000000000000000000" pitchFamily="2" charset="2"/>
              <a:buChar char="q"/>
              <a:tabLst>
                <a:tab pos="1091565" algn="l"/>
              </a:tabLst>
            </a:pPr>
            <a:r>
              <a:rPr lang="en-US" sz="2000" spc="0" dirty="0">
                <a:effectLst/>
                <a:latin typeface="Times New Roman" panose="02020603050405020304" pitchFamily="18" charset="0"/>
                <a:ea typeface="Wingdings" panose="05000000000000000000" pitchFamily="2" charset="2"/>
                <a:cs typeface="Wingdings" panose="05000000000000000000" pitchFamily="2" charset="2"/>
              </a:rPr>
              <a:t>Rain</a:t>
            </a:r>
            <a:r>
              <a:rPr lang="en-US" sz="20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Sensor</a:t>
            </a:r>
            <a:endParaRPr lang="en-US" sz="2000" spc="0" dirty="0">
              <a:effectLst/>
              <a:latin typeface="Times New Roman" panose="02020603050405020304" pitchFamily="18" charset="0"/>
              <a:ea typeface="Wingdings" panose="05000000000000000000" pitchFamily="2" charset="2"/>
              <a:cs typeface="Wingdings" panose="05000000000000000000" pitchFamily="2" charset="2"/>
            </a:endParaRPr>
          </a:p>
          <a:p>
            <a:pPr marL="1371600" marR="0" lvl="2" indent="-457200">
              <a:lnSpc>
                <a:spcPct val="150000"/>
              </a:lnSpc>
              <a:spcBef>
                <a:spcPts val="1020"/>
              </a:spcBef>
              <a:buSzPts val="1400"/>
              <a:buFont typeface="Wingdings" panose="05000000000000000000" pitchFamily="2" charset="2"/>
              <a:buChar char="q"/>
              <a:tabLst>
                <a:tab pos="1091565" algn="l"/>
              </a:tabLst>
            </a:pPr>
            <a:r>
              <a:rPr lang="en-US" sz="2000" spc="0" dirty="0">
                <a:effectLst/>
                <a:latin typeface="Times New Roman" panose="02020603050405020304" pitchFamily="18" charset="0"/>
                <a:ea typeface="Wingdings" panose="05000000000000000000" pitchFamily="2" charset="2"/>
                <a:cs typeface="Wingdings" panose="05000000000000000000" pitchFamily="2" charset="2"/>
              </a:rPr>
              <a:t>9v</a:t>
            </a:r>
            <a:r>
              <a:rPr lang="en-US" sz="20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Battery</a:t>
            </a:r>
            <a:endParaRPr lang="en-US" sz="2000" spc="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2" name="Slide Number Placeholder 1">
            <a:extLst>
              <a:ext uri="{FF2B5EF4-FFF2-40B4-BE49-F238E27FC236}">
                <a16:creationId xmlns:a16="http://schemas.microsoft.com/office/drawing/2014/main" id="{04E03DDC-067A-4255-6CB5-38DB17ECB0A7}"/>
              </a:ext>
            </a:extLst>
          </p:cNvPr>
          <p:cNvSpPr>
            <a:spLocks noGrp="1"/>
          </p:cNvSpPr>
          <p:nvPr>
            <p:ph type="sldNum" sz="quarter" idx="12"/>
          </p:nvPr>
        </p:nvSpPr>
        <p:spPr/>
        <p:txBody>
          <a:bodyPr/>
          <a:lstStyle/>
          <a:p>
            <a:pPr>
              <a:defRPr/>
            </a:pPr>
            <a:fld id="{2B36FA6C-37D5-4E11-9570-58FB20CF0F8C}" type="slidenum">
              <a:rPr lang="en-US" altLang="zh-CN" smtClean="0"/>
              <a:pPr>
                <a:defRPr/>
              </a:pPr>
              <a:t>24</a:t>
            </a:fld>
            <a:endParaRPr lang="en-US" altLang="zh-CN"/>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B6C53B9-3A27-F7FF-3C01-D2143A7EEC8D}"/>
              </a:ext>
            </a:extLst>
          </p:cNvPr>
          <p:cNvSpPr>
            <a:spLocks noGrp="1" noChangeArrowheads="1"/>
          </p:cNvSpPr>
          <p:nvPr>
            <p:ph type="title"/>
          </p:nvPr>
        </p:nvSpPr>
        <p:spPr>
          <a:xfrm>
            <a:off x="1219200" y="288286"/>
            <a:ext cx="10363200" cy="1143000"/>
          </a:xfrm>
        </p:spPr>
        <p:txBody>
          <a:bodyPr/>
          <a:lstStyle/>
          <a:p>
            <a:pPr eaLnBrk="1" hangingPunct="1"/>
            <a:r>
              <a:rPr lang="en-US" altLang="en-US" b="1" dirty="0">
                <a:latin typeface="Times New Roman" panose="02020603050405020304" pitchFamily="18" charset="0"/>
                <a:cs typeface="Times New Roman" panose="02020603050405020304" pitchFamily="18" charset="0"/>
              </a:rPr>
              <a:t>ADVANTAGES AND APPLICATIONS</a:t>
            </a:r>
            <a:endParaRPr lang="en-IN" altLang="en-US" b="1" dirty="0">
              <a:latin typeface="Times New Roman" panose="02020603050405020304" pitchFamily="18" charset="0"/>
              <a:cs typeface="Times New Roman" panose="02020603050405020304" pitchFamily="18" charset="0"/>
            </a:endParaRPr>
          </a:p>
        </p:txBody>
      </p:sp>
      <p:sp>
        <p:nvSpPr>
          <p:cNvPr id="30723" name="Date Placeholder 2">
            <a:extLst>
              <a:ext uri="{FF2B5EF4-FFF2-40B4-BE49-F238E27FC236}">
                <a16:creationId xmlns:a16="http://schemas.microsoft.com/office/drawing/2014/main" id="{FBD0AD7C-0B8B-CE70-14B4-52391918AEAD}"/>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sp>
        <p:nvSpPr>
          <p:cNvPr id="30724" name="Content Placeholder 5">
            <a:extLst>
              <a:ext uri="{FF2B5EF4-FFF2-40B4-BE49-F238E27FC236}">
                <a16:creationId xmlns:a16="http://schemas.microsoft.com/office/drawing/2014/main" id="{2B1F3415-B3BC-4A43-F57B-B76E4AED06C5}"/>
              </a:ext>
            </a:extLst>
          </p:cNvPr>
          <p:cNvSpPr>
            <a:spLocks noGrp="1" noChangeArrowheads="1"/>
          </p:cNvSpPr>
          <p:nvPr>
            <p:ph sz="quarter" idx="1"/>
          </p:nvPr>
        </p:nvSpPr>
        <p:spPr>
          <a:xfrm>
            <a:off x="1326356" y="1857375"/>
            <a:ext cx="10363200" cy="4572000"/>
          </a:xfrm>
        </p:spPr>
        <p:txBody>
          <a:bodyPr/>
          <a:lstStyle/>
          <a:p>
            <a:pPr marL="514350" indent="-514350" eaLnBrk="1" hangingPunct="1">
              <a:lnSpc>
                <a:spcPct val="150000"/>
              </a:lnSpc>
              <a:buFont typeface="+mj-lt"/>
              <a:buAutoNum type="arabicPeriod"/>
            </a:pPr>
            <a:r>
              <a:rPr lang="en-US" altLang="en-US" sz="2000" dirty="0">
                <a:latin typeface="Times New Roman" panose="02020603050405020304" pitchFamily="18" charset="0"/>
                <a:cs typeface="Times New Roman" panose="02020603050405020304" pitchFamily="18" charset="0"/>
              </a:rPr>
              <a:t>Cost Maintenance</a:t>
            </a:r>
          </a:p>
          <a:p>
            <a:pPr marL="514350" indent="-514350" eaLnBrk="1" hangingPunct="1">
              <a:lnSpc>
                <a:spcPct val="150000"/>
              </a:lnSpc>
              <a:buFont typeface="+mj-lt"/>
              <a:buAutoNum type="arabicPeriod"/>
            </a:pPr>
            <a:r>
              <a:rPr lang="en-US" altLang="en-US" sz="2000" dirty="0">
                <a:latin typeface="Times New Roman" panose="02020603050405020304" pitchFamily="18" charset="0"/>
                <a:cs typeface="Times New Roman" panose="02020603050405020304" pitchFamily="18" charset="0"/>
              </a:rPr>
              <a:t>Automation</a:t>
            </a:r>
          </a:p>
          <a:p>
            <a:pPr marL="514350" indent="-514350" eaLnBrk="1" hangingPunct="1">
              <a:lnSpc>
                <a:spcPct val="150000"/>
              </a:lnSpc>
              <a:buFont typeface="+mj-lt"/>
              <a:buAutoNum type="arabicPeriod"/>
            </a:pPr>
            <a:r>
              <a:rPr lang="en-US" altLang="en-US" sz="2000" dirty="0">
                <a:latin typeface="Times New Roman" panose="02020603050405020304" pitchFamily="18" charset="0"/>
                <a:cs typeface="Times New Roman" panose="02020603050405020304" pitchFamily="18" charset="0"/>
              </a:rPr>
              <a:t>Energy-Efficient</a:t>
            </a:r>
          </a:p>
          <a:p>
            <a:pPr marL="514350" indent="-514350" eaLnBrk="1" hangingPunct="1">
              <a:lnSpc>
                <a:spcPct val="150000"/>
              </a:lnSpc>
              <a:buFont typeface="+mj-lt"/>
              <a:buAutoNum type="arabicPeriod"/>
            </a:pPr>
            <a:r>
              <a:rPr lang="en-US" altLang="en-US" sz="2000" dirty="0">
                <a:latin typeface="Times New Roman" panose="02020603050405020304" pitchFamily="18" charset="0"/>
                <a:cs typeface="Times New Roman" panose="02020603050405020304" pitchFamily="18" charset="0"/>
              </a:rPr>
              <a:t>Durability</a:t>
            </a:r>
          </a:p>
          <a:p>
            <a:pPr marL="514350" indent="-514350" eaLnBrk="1" hangingPunct="1">
              <a:lnSpc>
                <a:spcPct val="150000"/>
              </a:lnSpc>
              <a:buFont typeface="+mj-lt"/>
              <a:buAutoNum type="arabicPeriod"/>
            </a:pPr>
            <a:r>
              <a:rPr lang="en-US" altLang="en-US" sz="2000" dirty="0">
                <a:latin typeface="Times New Roman" panose="02020603050405020304" pitchFamily="18" charset="0"/>
                <a:cs typeface="Times New Roman" panose="02020603050405020304" pitchFamily="18" charset="0"/>
              </a:rPr>
              <a:t>Simple Design and Implementation</a:t>
            </a:r>
          </a:p>
          <a:p>
            <a:pPr marL="514350" indent="-514350" eaLnBrk="1" hangingPunct="1">
              <a:lnSpc>
                <a:spcPct val="150000"/>
              </a:lnSpc>
              <a:buFont typeface="+mj-lt"/>
              <a:buAutoNum type="arabicPeriod"/>
            </a:pPr>
            <a:r>
              <a:rPr lang="en-US" altLang="en-US" sz="2000" dirty="0">
                <a:latin typeface="Times New Roman" panose="02020603050405020304" pitchFamily="18" charset="0"/>
                <a:cs typeface="Times New Roman" panose="02020603050405020304" pitchFamily="18" charset="0"/>
              </a:rPr>
              <a:t>Weather Protection</a:t>
            </a:r>
          </a:p>
          <a:p>
            <a:pPr marL="514350" indent="-514350" eaLnBrk="1" hangingPunct="1">
              <a:lnSpc>
                <a:spcPct val="150000"/>
              </a:lnSpc>
              <a:buFont typeface="+mj-lt"/>
              <a:buAutoNum type="arabicPeriod"/>
            </a:pPr>
            <a:r>
              <a:rPr lang="en-US" altLang="en-US" sz="2000" dirty="0">
                <a:latin typeface="Times New Roman" panose="02020603050405020304" pitchFamily="18" charset="0"/>
                <a:cs typeface="Times New Roman" panose="02020603050405020304" pitchFamily="18" charset="0"/>
              </a:rPr>
              <a:t>Low Maintenance</a:t>
            </a:r>
          </a:p>
          <a:p>
            <a:pPr marL="514350" indent="-514350" eaLnBrk="1" hangingPunct="1">
              <a:lnSpc>
                <a:spcPct val="150000"/>
              </a:lnSpc>
              <a:buFont typeface="+mj-lt"/>
              <a:buAutoNum type="arabicPeriod"/>
            </a:pPr>
            <a:r>
              <a:rPr lang="en-US" altLang="en-US" sz="2000" dirty="0">
                <a:latin typeface="Times New Roman" panose="02020603050405020304" pitchFamily="18" charset="0"/>
                <a:cs typeface="Times New Roman" panose="02020603050405020304" pitchFamily="18" charset="0"/>
              </a:rPr>
              <a:t>Safety</a:t>
            </a:r>
          </a:p>
        </p:txBody>
      </p:sp>
      <p:pic>
        <p:nvPicPr>
          <p:cNvPr id="30725" name="Picture 7">
            <a:extLst>
              <a:ext uri="{FF2B5EF4-FFF2-40B4-BE49-F238E27FC236}">
                <a16:creationId xmlns:a16="http://schemas.microsoft.com/office/drawing/2014/main" id="{DF562DE1-0BE5-7872-ED30-F624EB121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Content Placeholder 99">
            <a:extLst>
              <a:ext uri="{FF2B5EF4-FFF2-40B4-BE49-F238E27FC236}">
                <a16:creationId xmlns:a16="http://schemas.microsoft.com/office/drawing/2014/main" id="{DFCDB6B5-76F9-614F-CB58-5356CE7469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16225BD-0FEE-EAF0-B641-D5FE2129B339}"/>
              </a:ext>
            </a:extLst>
          </p:cNvPr>
          <p:cNvSpPr>
            <a:spLocks noGrp="1"/>
          </p:cNvSpPr>
          <p:nvPr>
            <p:ph type="sldNum" sz="quarter" idx="12"/>
          </p:nvPr>
        </p:nvSpPr>
        <p:spPr/>
        <p:txBody>
          <a:bodyPr/>
          <a:lstStyle/>
          <a:p>
            <a:pPr>
              <a:defRPr/>
            </a:pPr>
            <a:fld id="{2B36FA6C-37D5-4E11-9570-58FB20CF0F8C}" type="slidenum">
              <a:rPr lang="en-US" altLang="zh-CN" smtClean="0"/>
              <a:pPr>
                <a:defRPr/>
              </a:pPr>
              <a:t>25</a:t>
            </a:fld>
            <a:endParaRPr lang="en-US" altLang="zh-CN"/>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6E8B-708E-A607-C01A-A4D3DA4B19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B3DA86E3-75C5-A2B2-8434-569F70CBD46F}"/>
              </a:ext>
            </a:extLst>
          </p:cNvPr>
          <p:cNvSpPr>
            <a:spLocks noGrp="1"/>
          </p:cNvSpPr>
          <p:nvPr>
            <p:ph sz="quarter" idx="1"/>
          </p:nvPr>
        </p:nvSpPr>
        <p:spPr>
          <a:xfrm>
            <a:off x="1219200" y="2011362"/>
            <a:ext cx="10363200" cy="4572000"/>
          </a:xfrm>
        </p:spPr>
        <p:txBody>
          <a:bodyPr/>
          <a:lstStyle/>
          <a:p>
            <a:pPr marL="514350" indent="-5143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Residential Buildings</a:t>
            </a:r>
          </a:p>
          <a:p>
            <a:pPr marL="514350" indent="-5143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Greenhouses</a:t>
            </a:r>
          </a:p>
          <a:p>
            <a:pPr marL="514350" indent="-5143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Industrial Warehouses</a:t>
            </a:r>
          </a:p>
          <a:p>
            <a:pPr marL="514350" indent="-5143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Parking Lots and Garages</a:t>
            </a:r>
          </a:p>
          <a:p>
            <a:pPr marL="514350" indent="-5143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Stadiums and Arenas</a:t>
            </a:r>
          </a:p>
          <a:p>
            <a:pPr marL="514350" indent="-5143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Cafes and Restaurants with Outdoor Seating</a:t>
            </a:r>
          </a:p>
        </p:txBody>
      </p:sp>
      <p:sp>
        <p:nvSpPr>
          <p:cNvPr id="4" name="Date Placeholder 3">
            <a:extLst>
              <a:ext uri="{FF2B5EF4-FFF2-40B4-BE49-F238E27FC236}">
                <a16:creationId xmlns:a16="http://schemas.microsoft.com/office/drawing/2014/main" id="{F2419A1C-08EE-19CD-4DDB-7458CEA1AD61}"/>
              </a:ext>
            </a:extLst>
          </p:cNvPr>
          <p:cNvSpPr>
            <a:spLocks noGrp="1"/>
          </p:cNvSpPr>
          <p:nvPr>
            <p:ph type="dt" sz="half" idx="10"/>
          </p:nvPr>
        </p:nvSpPr>
        <p:spPr/>
        <p:txBody>
          <a:bodyPr/>
          <a:lstStyle/>
          <a:p>
            <a:pPr>
              <a:defRPr/>
            </a:pPr>
            <a:r>
              <a:rPr lang="en-US" dirty="0"/>
              <a:t>7/12/2024</a:t>
            </a:r>
          </a:p>
        </p:txBody>
      </p:sp>
      <p:sp>
        <p:nvSpPr>
          <p:cNvPr id="5" name="Slide Number Placeholder 4">
            <a:extLst>
              <a:ext uri="{FF2B5EF4-FFF2-40B4-BE49-F238E27FC236}">
                <a16:creationId xmlns:a16="http://schemas.microsoft.com/office/drawing/2014/main" id="{DCEAFCC6-D916-4875-956E-2E15518767C0}"/>
              </a:ext>
            </a:extLst>
          </p:cNvPr>
          <p:cNvSpPr>
            <a:spLocks noGrp="1"/>
          </p:cNvSpPr>
          <p:nvPr>
            <p:ph type="sldNum" sz="quarter" idx="12"/>
          </p:nvPr>
        </p:nvSpPr>
        <p:spPr/>
        <p:txBody>
          <a:bodyPr/>
          <a:lstStyle/>
          <a:p>
            <a:pPr>
              <a:defRPr/>
            </a:pPr>
            <a:fld id="{2B36FA6C-37D5-4E11-9570-58FB20CF0F8C}" type="slidenum">
              <a:rPr lang="en-US" altLang="zh-CN" smtClean="0"/>
              <a:pPr>
                <a:defRPr/>
              </a:pPr>
              <a:t>26</a:t>
            </a:fld>
            <a:endParaRPr lang="en-US" altLang="zh-CN"/>
          </a:p>
        </p:txBody>
      </p:sp>
    </p:spTree>
    <p:extLst>
      <p:ext uri="{BB962C8B-B14F-4D97-AF65-F5344CB8AC3E}">
        <p14:creationId xmlns:p14="http://schemas.microsoft.com/office/powerpoint/2010/main" val="1399222518"/>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87B6-D9EC-F353-5970-9D0174A4A97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WORKING MODEL:</a:t>
            </a:r>
          </a:p>
        </p:txBody>
      </p:sp>
      <p:sp>
        <p:nvSpPr>
          <p:cNvPr id="4" name="Date Placeholder 3">
            <a:extLst>
              <a:ext uri="{FF2B5EF4-FFF2-40B4-BE49-F238E27FC236}">
                <a16:creationId xmlns:a16="http://schemas.microsoft.com/office/drawing/2014/main" id="{0975EC23-1408-6BDA-4C62-B0B5FC73E65B}"/>
              </a:ext>
            </a:extLst>
          </p:cNvPr>
          <p:cNvSpPr>
            <a:spLocks noGrp="1"/>
          </p:cNvSpPr>
          <p:nvPr>
            <p:ph type="dt" sz="half" idx="10"/>
          </p:nvPr>
        </p:nvSpPr>
        <p:spPr/>
        <p:txBody>
          <a:bodyPr/>
          <a:lstStyle/>
          <a:p>
            <a:pPr>
              <a:defRPr/>
            </a:pPr>
            <a:r>
              <a:rPr lang="en-US" dirty="0"/>
              <a:t>7/12/2024</a:t>
            </a:r>
          </a:p>
        </p:txBody>
      </p:sp>
      <p:pic>
        <p:nvPicPr>
          <p:cNvPr id="6" name="Image 22">
            <a:extLst>
              <a:ext uri="{FF2B5EF4-FFF2-40B4-BE49-F238E27FC236}">
                <a16:creationId xmlns:a16="http://schemas.microsoft.com/office/drawing/2014/main" id="{B38CBA4D-F88D-2CE9-2959-EF8B5D9C9539}"/>
              </a:ext>
            </a:extLst>
          </p:cNvPr>
          <p:cNvPicPr>
            <a:picLocks noGrp="1"/>
          </p:cNvPicPr>
          <p:nvPr>
            <p:ph sz="quarter" idx="1"/>
          </p:nvPr>
        </p:nvPicPr>
        <p:blipFill>
          <a:blip r:embed="rId2" cstate="print"/>
          <a:stretch>
            <a:fillRect/>
          </a:stretch>
        </p:blipFill>
        <p:spPr>
          <a:xfrm>
            <a:off x="3353799" y="1746913"/>
            <a:ext cx="4875801" cy="3753776"/>
          </a:xfrm>
          <a:prstGeom prst="rect">
            <a:avLst/>
          </a:prstGeom>
        </p:spPr>
      </p:pic>
      <p:sp>
        <p:nvSpPr>
          <p:cNvPr id="3" name="Slide Number Placeholder 2">
            <a:extLst>
              <a:ext uri="{FF2B5EF4-FFF2-40B4-BE49-F238E27FC236}">
                <a16:creationId xmlns:a16="http://schemas.microsoft.com/office/drawing/2014/main" id="{7C3A822C-8BA1-F028-FCD4-E305D796C399}"/>
              </a:ext>
            </a:extLst>
          </p:cNvPr>
          <p:cNvSpPr>
            <a:spLocks noGrp="1"/>
          </p:cNvSpPr>
          <p:nvPr>
            <p:ph type="sldNum" sz="quarter" idx="12"/>
          </p:nvPr>
        </p:nvSpPr>
        <p:spPr/>
        <p:txBody>
          <a:bodyPr/>
          <a:lstStyle/>
          <a:p>
            <a:pPr>
              <a:defRPr/>
            </a:pPr>
            <a:fld id="{2B36FA6C-37D5-4E11-9570-58FB20CF0F8C}" type="slidenum">
              <a:rPr lang="en-US" altLang="zh-CN" smtClean="0"/>
              <a:pPr>
                <a:defRPr/>
              </a:pPr>
              <a:t>27</a:t>
            </a:fld>
            <a:endParaRPr lang="en-US" altLang="zh-CN"/>
          </a:p>
        </p:txBody>
      </p:sp>
      <p:sp>
        <p:nvSpPr>
          <p:cNvPr id="5" name="TextBox 4">
            <a:extLst>
              <a:ext uri="{FF2B5EF4-FFF2-40B4-BE49-F238E27FC236}">
                <a16:creationId xmlns:a16="http://schemas.microsoft.com/office/drawing/2014/main" id="{B22DF867-5FC0-2D25-7BD1-5A1B4A753F91}"/>
              </a:ext>
            </a:extLst>
          </p:cNvPr>
          <p:cNvSpPr txBox="1"/>
          <p:nvPr/>
        </p:nvSpPr>
        <p:spPr>
          <a:xfrm>
            <a:off x="3078264" y="5783044"/>
            <a:ext cx="5426870" cy="369332"/>
          </a:xfrm>
          <a:prstGeom prst="rect">
            <a:avLst/>
          </a:prstGeom>
          <a:noFill/>
        </p:spPr>
        <p:txBody>
          <a:bodyPr wrap="square" rtlCol="0">
            <a:spAutoFit/>
          </a:bodyPr>
          <a:lstStyle/>
          <a:p>
            <a:pPr algn="l"/>
            <a:r>
              <a:rPr lang="en-US" dirty="0">
                <a:hlinkClick r:id="rId3"/>
              </a:rPr>
              <a:t>DEMO VIDEO</a:t>
            </a:r>
            <a:endParaRPr lang="en-US" dirty="0"/>
          </a:p>
        </p:txBody>
      </p:sp>
    </p:spTree>
    <p:extLst>
      <p:ext uri="{BB962C8B-B14F-4D97-AF65-F5344CB8AC3E}">
        <p14:creationId xmlns:p14="http://schemas.microsoft.com/office/powerpoint/2010/main" val="121938903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466B948A-FFCF-01F4-9A20-BA329AE7E401}"/>
              </a:ext>
            </a:extLst>
          </p:cNvPr>
          <p:cNvSpPr>
            <a:spLocks noGrp="1" noChangeArrowheads="1"/>
          </p:cNvSpPr>
          <p:nvPr>
            <p:ph type="title"/>
          </p:nvPr>
        </p:nvSpPr>
        <p:spPr/>
        <p:txBody>
          <a:bodyPr/>
          <a:lstStyle/>
          <a:p>
            <a:pPr algn="ctr" eaLnBrk="1" hangingPunct="1"/>
            <a:r>
              <a:rPr lang="en-US" altLang="en-US" b="1" dirty="0">
                <a:latin typeface="Times New Roman" panose="02020603050405020304" pitchFamily="18" charset="0"/>
                <a:cs typeface="Times New Roman" panose="02020603050405020304" pitchFamily="18" charset="0"/>
              </a:rPr>
              <a:t>CONCLUSION</a:t>
            </a:r>
            <a:endParaRPr lang="en-IN" altLang="en-US" b="1" dirty="0">
              <a:latin typeface="Times New Roman" panose="02020603050405020304" pitchFamily="18" charset="0"/>
              <a:cs typeface="Times New Roman" panose="02020603050405020304" pitchFamily="18" charset="0"/>
            </a:endParaRPr>
          </a:p>
        </p:txBody>
      </p:sp>
      <p:sp>
        <p:nvSpPr>
          <p:cNvPr id="31747" name="Date Placeholder 2">
            <a:extLst>
              <a:ext uri="{FF2B5EF4-FFF2-40B4-BE49-F238E27FC236}">
                <a16:creationId xmlns:a16="http://schemas.microsoft.com/office/drawing/2014/main" id="{A5BFA375-6B8B-A485-67F9-3FE704F5F38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sp>
        <p:nvSpPr>
          <p:cNvPr id="28676" name="Content Placeholder 5">
            <a:extLst>
              <a:ext uri="{FF2B5EF4-FFF2-40B4-BE49-F238E27FC236}">
                <a16:creationId xmlns:a16="http://schemas.microsoft.com/office/drawing/2014/main" id="{3541B1C6-8C0F-3793-BB78-280A49858544}"/>
              </a:ext>
            </a:extLst>
          </p:cNvPr>
          <p:cNvSpPr>
            <a:spLocks noGrp="1" noChangeArrowheads="1"/>
          </p:cNvSpPr>
          <p:nvPr>
            <p:ph sz="quarter" idx="1"/>
          </p:nvPr>
        </p:nvSpPr>
        <p:spPr>
          <a:xfrm>
            <a:off x="1068387" y="1747838"/>
            <a:ext cx="10363200" cy="3649662"/>
          </a:xfrm>
        </p:spPr>
        <p:txBody>
          <a:bodyPr/>
          <a:lstStyle/>
          <a:p>
            <a:pPr algn="just" eaLnBrk="1" hangingPunct="1">
              <a:lnSpc>
                <a:spcPct val="150000"/>
              </a:lnSpc>
              <a:buFont typeface="Wingdings" panose="05000000000000000000" pitchFamily="2" charset="2"/>
              <a:buChar char="q"/>
              <a:defRPr/>
            </a:pPr>
            <a:r>
              <a:rPr lang="en-US" sz="2000" dirty="0">
                <a:latin typeface="Times New Roman" panose="02020603050405020304" pitchFamily="18" charset="0"/>
                <a:cs typeface="Times New Roman" panose="02020603050405020304" pitchFamily="18" charset="0"/>
              </a:rPr>
              <a:t>The Automated Water Pump Controller is an efficient solution for managing water pumps, ensuring optimal operation through automation. It uses sensors to monitor water levels and controls the pump based on real-time data, preventing water wastage and energy inefficiency.</a:t>
            </a:r>
          </a:p>
          <a:p>
            <a:pPr marL="0" indent="0" algn="just" eaLnBrk="1" hangingPunct="1">
              <a:lnSpc>
                <a:spcPct val="150000"/>
              </a:lnSpc>
              <a:buNone/>
              <a:defRPr/>
            </a:pPr>
            <a:r>
              <a:rPr lang="en-US" sz="2000" dirty="0">
                <a:latin typeface="Times New Roman" panose="02020603050405020304" pitchFamily="18" charset="0"/>
                <a:cs typeface="Times New Roman" panose="02020603050405020304" pitchFamily="18" charset="0"/>
              </a:rPr>
              <a:t> </a:t>
            </a:r>
          </a:p>
          <a:p>
            <a:pPr algn="just" eaLnBrk="1" hangingPunct="1">
              <a:lnSpc>
                <a:spcPct val="150000"/>
              </a:lnSpc>
              <a:buFont typeface="Wingdings" panose="05000000000000000000" pitchFamily="2" charset="2"/>
              <a:buChar char="q"/>
              <a:defRPr/>
            </a:pPr>
            <a:r>
              <a:rPr lang="en-US" sz="2000" dirty="0">
                <a:latin typeface="Times New Roman" panose="02020603050405020304" pitchFamily="18" charset="0"/>
                <a:cs typeface="Times New Roman" panose="02020603050405020304" pitchFamily="18" charset="0"/>
              </a:rPr>
              <a:t>The Automated Roof shed using a relay system is an innovative solution that enhances the functionality and convenience of roof shields. The system automatically opens or closes the roof based on environmental factors such as weather conditions, using a relay for controlling the motor</a:t>
            </a:r>
            <a:r>
              <a:rPr lang="en-US" dirty="0">
                <a:latin typeface="Times New Roman" panose="02020603050405020304" pitchFamily="18" charset="0"/>
                <a:cs typeface="Times New Roman" panose="02020603050405020304" pitchFamily="18" charset="0"/>
              </a:rPr>
              <a:t>.</a:t>
            </a:r>
            <a:endParaRPr lang="en-IN" altLang="en-US" dirty="0">
              <a:latin typeface="Times New Roman" panose="02020603050405020304" pitchFamily="18" charset="0"/>
              <a:cs typeface="Times New Roman" panose="02020603050405020304" pitchFamily="18" charset="0"/>
            </a:endParaRPr>
          </a:p>
        </p:txBody>
      </p:sp>
      <p:pic>
        <p:nvPicPr>
          <p:cNvPr id="31749" name="Picture 7">
            <a:extLst>
              <a:ext uri="{FF2B5EF4-FFF2-40B4-BE49-F238E27FC236}">
                <a16:creationId xmlns:a16="http://schemas.microsoft.com/office/drawing/2014/main" id="{F2EC5C83-DFD1-993D-7D8A-23835C0A3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Content Placeholder 99">
            <a:extLst>
              <a:ext uri="{FF2B5EF4-FFF2-40B4-BE49-F238E27FC236}">
                <a16:creationId xmlns:a16="http://schemas.microsoft.com/office/drawing/2014/main" id="{29F65627-2AF6-FFCC-B7BD-B5341291B7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5E321C7-E9AE-24C0-76E3-091E983455A0}"/>
              </a:ext>
            </a:extLst>
          </p:cNvPr>
          <p:cNvSpPr>
            <a:spLocks noGrp="1"/>
          </p:cNvSpPr>
          <p:nvPr>
            <p:ph type="sldNum" sz="quarter" idx="12"/>
          </p:nvPr>
        </p:nvSpPr>
        <p:spPr/>
        <p:txBody>
          <a:bodyPr/>
          <a:lstStyle/>
          <a:p>
            <a:pPr>
              <a:defRPr/>
            </a:pPr>
            <a:fld id="{2B36FA6C-37D5-4E11-9570-58FB20CF0F8C}" type="slidenum">
              <a:rPr lang="en-US" altLang="zh-CN" smtClean="0"/>
              <a:pPr>
                <a:defRPr/>
              </a:pPr>
              <a:t>28</a:t>
            </a:fld>
            <a:endParaRPr lang="en-US" altLang="zh-CN" dirty="0"/>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AFAC64-66A8-13A7-A63F-98D19DCF45A1}"/>
              </a:ext>
            </a:extLst>
          </p:cNvPr>
          <p:cNvSpPr>
            <a:spLocks noGrp="1"/>
          </p:cNvSpPr>
          <p:nvPr>
            <p:ph type="title"/>
          </p:nvPr>
        </p:nvSpPr>
        <p:spPr>
          <a:xfrm>
            <a:off x="1219200" y="173038"/>
            <a:ext cx="10363200" cy="987425"/>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REFERENCES</a:t>
            </a:r>
          </a:p>
        </p:txBody>
      </p:sp>
      <p:sp>
        <p:nvSpPr>
          <p:cNvPr id="33795" name="Date Placeholder 1">
            <a:extLst>
              <a:ext uri="{FF2B5EF4-FFF2-40B4-BE49-F238E27FC236}">
                <a16:creationId xmlns:a16="http://schemas.microsoft.com/office/drawing/2014/main" id="{79D04DF2-63B1-D3C9-8D4D-8D7BBEC4DA56}"/>
              </a:ext>
            </a:extLst>
          </p:cNvPr>
          <p:cNvSpPr>
            <a:spLocks noGrp="1" noChangeArrowheads="1"/>
          </p:cNvSpPr>
          <p:nvPr>
            <p:ph type="dt" sz="quarter" idx="10"/>
          </p:nvPr>
        </p:nvSpPr>
        <p:spPr bwMode="auto">
          <a:xfrm>
            <a:off x="8380413" y="6110288"/>
            <a:ext cx="33020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pic>
        <p:nvPicPr>
          <p:cNvPr id="33796" name="Content Placeholder 99">
            <a:extLst>
              <a:ext uri="{FF2B5EF4-FFF2-40B4-BE49-F238E27FC236}">
                <a16:creationId xmlns:a16="http://schemas.microsoft.com/office/drawing/2014/main" id="{3C8DAADC-1317-08CD-92EE-DE0C7408FDA0}"/>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27025" y="176213"/>
            <a:ext cx="1230313" cy="758825"/>
          </a:xfrm>
        </p:spPr>
      </p:pic>
      <p:sp>
        <p:nvSpPr>
          <p:cNvPr id="3" name="Content Placeholder 2">
            <a:extLst>
              <a:ext uri="{FF2B5EF4-FFF2-40B4-BE49-F238E27FC236}">
                <a16:creationId xmlns:a16="http://schemas.microsoft.com/office/drawing/2014/main" id="{D3AECE4B-62A1-E3DF-3F49-D43542B3550B}"/>
              </a:ext>
            </a:extLst>
          </p:cNvPr>
          <p:cNvSpPr>
            <a:spLocks noGrp="1"/>
          </p:cNvSpPr>
          <p:nvPr>
            <p:ph sz="quarter" idx="2"/>
          </p:nvPr>
        </p:nvSpPr>
        <p:spPr>
          <a:xfrm>
            <a:off x="4365625" y="968375"/>
            <a:ext cx="4999038" cy="4572000"/>
          </a:xfrm>
        </p:spPr>
        <p:txBody>
          <a:bodyPr>
            <a:normAutofit/>
          </a:bodyPr>
          <a:lstStyle/>
          <a:p>
            <a:pPr marL="0" indent="0" eaLnBrk="1" fontAlgn="auto" hangingPunct="1">
              <a:lnSpc>
                <a:spcPct val="110000"/>
              </a:lnSpc>
              <a:spcBef>
                <a:spcPts val="200"/>
              </a:spcBef>
              <a:spcAft>
                <a:spcPts val="200"/>
              </a:spcAft>
              <a:buFont typeface="Wingdings 2" panose="05020102010507070707"/>
              <a:buNone/>
              <a:defRPr/>
            </a:pPr>
            <a:endParaRPr lang="en-IN" sz="1700" dirty="0">
              <a:solidFill>
                <a:srgbClr val="004376"/>
              </a:solidFill>
            </a:endParaRPr>
          </a:p>
          <a:p>
            <a:pPr marL="274320" indent="-274320" eaLnBrk="1" fontAlgn="auto" hangingPunct="1">
              <a:spcBef>
                <a:spcPts val="580"/>
              </a:spcBef>
              <a:spcAft>
                <a:spcPts val="0"/>
              </a:spcAft>
              <a:buFont typeface="Wingdings 2" panose="05020102010507070707"/>
              <a:buChar char=""/>
              <a:defRPr/>
            </a:pPr>
            <a:endParaRPr lang="en-IN" dirty="0"/>
          </a:p>
        </p:txBody>
      </p:sp>
      <p:pic>
        <p:nvPicPr>
          <p:cNvPr id="33798" name="Picture 7">
            <a:extLst>
              <a:ext uri="{FF2B5EF4-FFF2-40B4-BE49-F238E27FC236}">
                <a16:creationId xmlns:a16="http://schemas.microsoft.com/office/drawing/2014/main" id="{6DCAAD12-C447-FDDA-4971-2BD9AC3AA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ADB324C-D2B1-C579-11C6-D4116122AC15}"/>
              </a:ext>
            </a:extLst>
          </p:cNvPr>
          <p:cNvSpPr>
            <a:spLocks noGrp="1"/>
          </p:cNvSpPr>
          <p:nvPr>
            <p:ph type="sldNum" sz="quarter" idx="12"/>
          </p:nvPr>
        </p:nvSpPr>
        <p:spPr/>
        <p:txBody>
          <a:bodyPr/>
          <a:lstStyle/>
          <a:p>
            <a:pPr>
              <a:defRPr/>
            </a:pPr>
            <a:fld id="{D1ED49D6-3AB2-476A-B6F2-E0E08A588087}" type="slidenum">
              <a:rPr lang="en-US" altLang="zh-CN" smtClean="0"/>
              <a:pPr>
                <a:defRPr/>
              </a:pPr>
              <a:t>29</a:t>
            </a:fld>
            <a:endParaRPr lang="en-US" altLang="zh-CN"/>
          </a:p>
        </p:txBody>
      </p:sp>
      <p:sp>
        <p:nvSpPr>
          <p:cNvPr id="6" name="TextBox 5">
            <a:extLst>
              <a:ext uri="{FF2B5EF4-FFF2-40B4-BE49-F238E27FC236}">
                <a16:creationId xmlns:a16="http://schemas.microsoft.com/office/drawing/2014/main" id="{5F40F346-C04E-7EBA-AD03-819AF5E7484F}"/>
              </a:ext>
            </a:extLst>
          </p:cNvPr>
          <p:cNvSpPr txBox="1"/>
          <p:nvPr/>
        </p:nvSpPr>
        <p:spPr>
          <a:xfrm>
            <a:off x="500063" y="1193438"/>
            <a:ext cx="10537824" cy="5551263"/>
          </a:xfrm>
          <a:prstGeom prst="rect">
            <a:avLst/>
          </a:prstGeom>
          <a:noFill/>
        </p:spPr>
        <p:txBody>
          <a:bodyPr wrap="square">
            <a:spAutoFit/>
          </a:bodyPr>
          <a:lstStyle/>
          <a:p>
            <a:pPr marL="457200">
              <a:lnSpc>
                <a:spcPct val="115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Aptos"/>
              <a:ea typeface="Times New Roman" panose="02020603050405020304" pitchFamily="18" charset="0"/>
              <a:cs typeface="Times New Roman" panose="02020603050405020304" pitchFamily="18" charset="0"/>
            </a:endParaRPr>
          </a:p>
          <a:p>
            <a:pPr marL="914400" indent="-457200" algn="just">
              <a:lnSpc>
                <a:spcPct val="150000"/>
              </a:lnSpc>
              <a:buFont typeface="+mj-lt"/>
              <a:buAutoNum type="arabicPeriod"/>
            </a:pP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Abate.A</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Bessa.I</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Cattaruzza.D</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Chaves.L</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Cordeiro.L</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David.C</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et al.,“</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DSSynth”Proc</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Vol 32,n0.5, Oct. 2021.</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indent="-457200" algn="just">
              <a:lnSpc>
                <a:spcPct val="150000"/>
              </a:lnSpc>
              <a:buFont typeface="+mj-lt"/>
              <a:buAutoNum type="arabicPeriod"/>
            </a:pP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Bertsekas.D.P</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Dynamic Programming and Stochastic Control, Orlando,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FL,USA:Academic,vol</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9,no.4, 2020.</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indent="-457200" algn="just">
              <a:lnSpc>
                <a:spcPct val="150000"/>
              </a:lnSpc>
              <a:buFont typeface="+mj-lt"/>
              <a:buAutoNum type="arabicPeriod"/>
            </a:pP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Camacho.E.F</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Alba.C.B</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Model Predictive Control, London,U.K.:</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Springer,vol</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12,no.4, 2023.</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indent="-457200" algn="just">
              <a:lnSpc>
                <a:spcPct val="150000"/>
              </a:lnSpc>
              <a:buFont typeface="+mj-lt"/>
              <a:buAutoNum type="arabicPeriod"/>
            </a:pP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Donzé.A</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Maler.O</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“Robust satisfaction of temporal logic over real-Valued signals”, pp. 92-106,vol 6,no.3, 2022.</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indent="-457200" algn="just">
              <a:lnSpc>
                <a:spcPct val="150000"/>
              </a:lnSpc>
              <a:spcAft>
                <a:spcPts val="800"/>
              </a:spcAft>
              <a:buFont typeface="+mj-lt"/>
              <a:buAutoNum type="arabicPeriod"/>
            </a:pP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Fan.C</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Mathur.U</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Mitra.S</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Viswanathan.M</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“Controller synthesis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madeReal</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”,Proc. 30</a:t>
            </a:r>
            <a:r>
              <a:rPr lang="en-US" sz="20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Int. Conf.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Comput.vol</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5,no.3, 2018</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15000"/>
              </a:lnSpc>
              <a:spcAft>
                <a:spcPts val="800"/>
              </a:spcAft>
              <a:buFont typeface="+mj-lt"/>
              <a:buAutoNum type="arabicPeriod"/>
            </a:pP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4">
            <a:extLst>
              <a:ext uri="{FF2B5EF4-FFF2-40B4-BE49-F238E27FC236}">
                <a16:creationId xmlns:a16="http://schemas.microsoft.com/office/drawing/2014/main" id="{CD8E616D-0316-22B3-37B3-86F1CA3C1E1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sp>
        <p:nvSpPr>
          <p:cNvPr id="12291" name="Title 7">
            <a:extLst>
              <a:ext uri="{FF2B5EF4-FFF2-40B4-BE49-F238E27FC236}">
                <a16:creationId xmlns:a16="http://schemas.microsoft.com/office/drawing/2014/main" id="{F90B7557-DDA4-FBF9-BD1A-66C34CC9E8F4}"/>
              </a:ext>
            </a:extLst>
          </p:cNvPr>
          <p:cNvSpPr>
            <a:spLocks noGrp="1" noChangeArrowheads="1"/>
          </p:cNvSpPr>
          <p:nvPr>
            <p:ph type="ctrTitle"/>
          </p:nvPr>
        </p:nvSpPr>
        <p:spPr>
          <a:xfrm>
            <a:off x="609600" y="1506538"/>
            <a:ext cx="10972800" cy="1470025"/>
          </a:xfrm>
        </p:spPr>
        <p:txBody>
          <a:bodyPr/>
          <a:lstStyle/>
          <a:p>
            <a:pPr eaLnBrk="1" hangingPunct="1"/>
            <a:r>
              <a:rPr altLang="en-US" b="1">
                <a:latin typeface="Times New Roman" panose="02020603050405020304" pitchFamily="18" charset="0"/>
                <a:cs typeface="Times New Roman" panose="02020603050405020304" pitchFamily="18" charset="0"/>
              </a:rPr>
              <a:t>MODULE 1-AUTOMATED WATER PUMP CONTROLLER</a:t>
            </a:r>
            <a:endParaRPr lang="en-IN" altLang="en-US" b="1">
              <a:latin typeface="Times New Roman" panose="02020603050405020304" pitchFamily="18" charset="0"/>
              <a:cs typeface="Times New Roman" panose="02020603050405020304" pitchFamily="18" charset="0"/>
            </a:endParaRPr>
          </a:p>
        </p:txBody>
      </p:sp>
      <p:pic>
        <p:nvPicPr>
          <p:cNvPr id="12292" name="Picture 99">
            <a:extLst>
              <a:ext uri="{FF2B5EF4-FFF2-40B4-BE49-F238E27FC236}">
                <a16:creationId xmlns:a16="http://schemas.microsoft.com/office/drawing/2014/main" id="{86F5F316-1D57-6BA7-6D6D-C66A37DD7A0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7">
            <a:extLst>
              <a:ext uri="{FF2B5EF4-FFF2-40B4-BE49-F238E27FC236}">
                <a16:creationId xmlns:a16="http://schemas.microsoft.com/office/drawing/2014/main" id="{073631B6-2346-501D-2D26-2EE9EE84FD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8F174F0-304A-DABA-F38E-B9845AC94930}"/>
              </a:ext>
            </a:extLst>
          </p:cNvPr>
          <p:cNvSpPr>
            <a:spLocks noGrp="1"/>
          </p:cNvSpPr>
          <p:nvPr>
            <p:ph type="sldNum" sz="quarter" idx="12"/>
          </p:nvPr>
        </p:nvSpPr>
        <p:spPr/>
        <p:txBody>
          <a:bodyPr/>
          <a:lstStyle/>
          <a:p>
            <a:pPr>
              <a:defRPr/>
            </a:pPr>
            <a:fld id="{3C6DD59B-6B11-429E-B297-8E5B00C4B2DD}" type="slidenum">
              <a:rPr lang="en-US" altLang="zh-CN" smtClean="0"/>
              <a:pPr>
                <a:defRPr/>
              </a:pPr>
              <a:t>3</a:t>
            </a:fld>
            <a:endParaRPr lang="en-US" altLang="zh-CN"/>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92CABDA-79CE-8A2D-F01D-F2EE5941FE90}"/>
              </a:ext>
            </a:extLst>
          </p:cNvPr>
          <p:cNvSpPr>
            <a:spLocks noGrp="1"/>
          </p:cNvSpPr>
          <p:nvPr>
            <p:ph type="dt" sz="half" idx="10"/>
          </p:nvPr>
        </p:nvSpPr>
        <p:spPr/>
        <p:txBody>
          <a:bodyPr/>
          <a:lstStyle/>
          <a:p>
            <a:pPr>
              <a:defRPr/>
            </a:pPr>
            <a:r>
              <a:rPr lang="en-US" dirty="0"/>
              <a:t>7/12/2024</a:t>
            </a:r>
          </a:p>
        </p:txBody>
      </p:sp>
      <p:sp>
        <p:nvSpPr>
          <p:cNvPr id="2" name="Slide Number Placeholder 1">
            <a:extLst>
              <a:ext uri="{FF2B5EF4-FFF2-40B4-BE49-F238E27FC236}">
                <a16:creationId xmlns:a16="http://schemas.microsoft.com/office/drawing/2014/main" id="{47F9073D-57C8-0853-D9E2-AE5A4A94B4B8}"/>
              </a:ext>
            </a:extLst>
          </p:cNvPr>
          <p:cNvSpPr>
            <a:spLocks noGrp="1"/>
          </p:cNvSpPr>
          <p:nvPr>
            <p:ph type="sldNum" sz="quarter" idx="12"/>
          </p:nvPr>
        </p:nvSpPr>
        <p:spPr/>
        <p:txBody>
          <a:bodyPr/>
          <a:lstStyle/>
          <a:p>
            <a:pPr>
              <a:defRPr/>
            </a:pPr>
            <a:fld id="{D1ED49D6-3AB2-476A-B6F2-E0E08A588087}" type="slidenum">
              <a:rPr lang="en-US" altLang="zh-CN" smtClean="0"/>
              <a:pPr>
                <a:defRPr/>
              </a:pPr>
              <a:t>30</a:t>
            </a:fld>
            <a:endParaRPr lang="en-US" altLang="zh-CN"/>
          </a:p>
        </p:txBody>
      </p:sp>
      <p:sp>
        <p:nvSpPr>
          <p:cNvPr id="4" name="TextBox 3">
            <a:extLst>
              <a:ext uri="{FF2B5EF4-FFF2-40B4-BE49-F238E27FC236}">
                <a16:creationId xmlns:a16="http://schemas.microsoft.com/office/drawing/2014/main" id="{3C2769A2-49F2-6B1D-1F28-F711C3C495DE}"/>
              </a:ext>
            </a:extLst>
          </p:cNvPr>
          <p:cNvSpPr txBox="1"/>
          <p:nvPr/>
        </p:nvSpPr>
        <p:spPr>
          <a:xfrm>
            <a:off x="660849" y="1544793"/>
            <a:ext cx="10870302" cy="813300"/>
          </a:xfrm>
          <a:prstGeom prst="rect">
            <a:avLst/>
          </a:prstGeom>
          <a:noFill/>
        </p:spPr>
        <p:txBody>
          <a:bodyPr wrap="square">
            <a:spAutoFit/>
          </a:bodyPr>
          <a:lstStyle/>
          <a:p>
            <a:pPr algn="just">
              <a:lnSpc>
                <a:spcPct val="115000"/>
              </a:lnSpc>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Aptos"/>
              <a:ea typeface="Times New Roman" panose="02020603050405020304" pitchFamily="18" charset="0"/>
              <a:cs typeface="Times New Roman" panose="02020603050405020304" pitchFamily="18" charset="0"/>
            </a:endParaRPr>
          </a:p>
          <a:p>
            <a:pPr>
              <a:lnSpc>
                <a:spcPct val="115000"/>
              </a:lnSpc>
              <a:spcAft>
                <a:spcPts val="800"/>
              </a:spcAft>
            </a:pPr>
            <a:endParaRPr lang="en-IN" sz="1800" kern="100" dirty="0">
              <a:effectLst/>
              <a:latin typeface="Aptos"/>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53552E4-38C7-926B-7621-1776C1F83F9F}"/>
              </a:ext>
            </a:extLst>
          </p:cNvPr>
          <p:cNvSpPr txBox="1"/>
          <p:nvPr/>
        </p:nvSpPr>
        <p:spPr>
          <a:xfrm>
            <a:off x="500063" y="1479966"/>
            <a:ext cx="10753711" cy="4653646"/>
          </a:xfrm>
          <a:prstGeom prst="rect">
            <a:avLst/>
          </a:prstGeom>
          <a:noFill/>
        </p:spPr>
        <p:txBody>
          <a:bodyPr wrap="square">
            <a:spAutoFit/>
          </a:bodyPr>
          <a:lstStyle/>
          <a:p>
            <a:pPr marL="800100" indent="-342900" algn="just">
              <a:lnSpc>
                <a:spcPct val="150000"/>
              </a:lnSpc>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6.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Kumar.K.C</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et al., “Design and Development of Automated Water Roof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ShedController</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Using Arduino, vol. 69, no. 5, pp. 1054-1061, May 2021.</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indent="-342900" algn="just">
              <a:lnSpc>
                <a:spcPct val="150000"/>
              </a:lnSpc>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7.Mishra.P.K. et al., “Automated Water Roof Shed Controller Using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MachineLearning</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-Based IoT System,” vol. 16, no. 4, pp. 2314-2323, April 2020.</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indent="-342900" algn="just">
              <a:lnSpc>
                <a:spcPct val="150000"/>
              </a:lnSpc>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8.Singh.G et al., “IoT-Based Automated Water Roof Shed Controller for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SmartBuildings</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vol. 7, no. 4, pp. 3414-3423,April 2020.</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indent="-342900" algn="just">
              <a:lnSpc>
                <a:spcPct val="150000"/>
              </a:lnSpc>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9.Yang Z.L and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Chen.G”Design</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and research of amphibious cleaning robot.vol 8, 112-116, Jul. 2017.</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indent="-342900" algn="just">
              <a:lnSpc>
                <a:spcPct val="150000"/>
              </a:lnSpc>
              <a:spcAft>
                <a:spcPts val="80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10.Yuyi.Z,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Yu.Z</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Huanxin.L</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Yunjia.L</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Liang.L</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“Control system design For a surface cleaning robot”, vol. 10, pp. 220, Jan. 2013.</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1F25661-0DBE-733A-8E75-6E7FCCD179FA}"/>
              </a:ext>
            </a:extLst>
          </p:cNvPr>
          <p:cNvSpPr txBox="1"/>
          <p:nvPr/>
        </p:nvSpPr>
        <p:spPr>
          <a:xfrm>
            <a:off x="4630993" y="517023"/>
            <a:ext cx="7197213" cy="707886"/>
          </a:xfrm>
          <a:prstGeom prst="rect">
            <a:avLst/>
          </a:prstGeom>
          <a:noFill/>
        </p:spPr>
        <p:txBody>
          <a:bodyPr wrap="square">
            <a:spAutoFit/>
          </a:bodyPr>
          <a:lstStyle/>
          <a:p>
            <a:r>
              <a:rPr lang="en-IN" sz="4000"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REFERENCES</a:t>
            </a:r>
            <a:endParaRPr lang="en-IN" sz="4000" dirty="0"/>
          </a:p>
        </p:txBody>
      </p:sp>
    </p:spTree>
    <p:extLst>
      <p:ext uri="{BB962C8B-B14F-4D97-AF65-F5344CB8AC3E}">
        <p14:creationId xmlns:p14="http://schemas.microsoft.com/office/powerpoint/2010/main" val="351937894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1D22-EBF6-3B0A-1524-12EF7A0FF77F}"/>
              </a:ext>
            </a:extLst>
          </p:cNvPr>
          <p:cNvSpPr>
            <a:spLocks noGrp="1"/>
          </p:cNvSpPr>
          <p:nvPr>
            <p:ph type="title"/>
          </p:nvPr>
        </p:nvSpPr>
        <p:spPr>
          <a:xfrm>
            <a:off x="1774825" y="2708275"/>
            <a:ext cx="9144000" cy="1066800"/>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THANK YOU</a:t>
            </a:r>
          </a:p>
        </p:txBody>
      </p:sp>
      <p:sp>
        <p:nvSpPr>
          <p:cNvPr id="34819" name="Date Placeholder 5">
            <a:extLst>
              <a:ext uri="{FF2B5EF4-FFF2-40B4-BE49-F238E27FC236}">
                <a16:creationId xmlns:a16="http://schemas.microsoft.com/office/drawing/2014/main" id="{9DD355B1-C2F4-82D2-6B26-210625933D4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pic>
        <p:nvPicPr>
          <p:cNvPr id="34820" name="Content Placeholder 99">
            <a:extLst>
              <a:ext uri="{FF2B5EF4-FFF2-40B4-BE49-F238E27FC236}">
                <a16:creationId xmlns:a16="http://schemas.microsoft.com/office/drawing/2014/main" id="{C1CC70DC-AC8D-52B6-BF23-73C9E9E989BE}"/>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496888" y="330200"/>
            <a:ext cx="1092200" cy="674688"/>
          </a:xfrm>
        </p:spPr>
      </p:pic>
      <p:pic>
        <p:nvPicPr>
          <p:cNvPr id="34821" name="Picture 8">
            <a:extLst>
              <a:ext uri="{FF2B5EF4-FFF2-40B4-BE49-F238E27FC236}">
                <a16:creationId xmlns:a16="http://schemas.microsoft.com/office/drawing/2014/main" id="{79AB3CDA-1E13-EF96-001E-CF792E664C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A871290B-E708-A33A-47CB-D101017442AB}"/>
              </a:ext>
            </a:extLst>
          </p:cNvPr>
          <p:cNvSpPr>
            <a:spLocks noGrp="1"/>
          </p:cNvSpPr>
          <p:nvPr>
            <p:ph type="sldNum" sz="quarter" idx="12"/>
          </p:nvPr>
        </p:nvSpPr>
        <p:spPr/>
        <p:txBody>
          <a:bodyPr/>
          <a:lstStyle/>
          <a:p>
            <a:pPr>
              <a:defRPr/>
            </a:pPr>
            <a:fld id="{2B109655-AB64-455F-BC33-FECA6905D840}" type="slidenum">
              <a:rPr lang="en-US" altLang="zh-CN" smtClean="0"/>
              <a:pPr>
                <a:defRPr/>
              </a:pPr>
              <a:t>31</a:t>
            </a:fld>
            <a:endParaRPr lang="en-US" altLang="zh-CN"/>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a:extLst>
              <a:ext uri="{FF2B5EF4-FFF2-40B4-BE49-F238E27FC236}">
                <a16:creationId xmlns:a16="http://schemas.microsoft.com/office/drawing/2014/main" id="{889089B8-79C2-D262-B170-56BCA8EA9FD6}"/>
              </a:ext>
            </a:extLst>
          </p:cNvPr>
          <p:cNvSpPr>
            <a:spLocks noGrp="1" noChangeArrowheads="1"/>
          </p:cNvSpPr>
          <p:nvPr>
            <p:ph type="title"/>
          </p:nvPr>
        </p:nvSpPr>
        <p:spPr/>
        <p:txBody>
          <a:bodyPr/>
          <a:lstStyle/>
          <a:p>
            <a:pPr algn="ctr" eaLnBrk="1" hangingPunct="1"/>
            <a:r>
              <a:rPr lang="en-US" altLang="en-US" b="1" dirty="0">
                <a:latin typeface="Times New Roman" panose="02020603050405020304" pitchFamily="18" charset="0"/>
                <a:cs typeface="Times New Roman" panose="02020603050405020304" pitchFamily="18" charset="0"/>
              </a:rPr>
              <a:t>ABSTRACT  - MODULE 1</a:t>
            </a:r>
            <a:endParaRPr lang="en-IN" altLang="en-US" b="1" dirty="0">
              <a:latin typeface="Times New Roman" panose="02020603050405020304" pitchFamily="18" charset="0"/>
              <a:cs typeface="Times New Roman" panose="02020603050405020304" pitchFamily="18" charset="0"/>
            </a:endParaRPr>
          </a:p>
        </p:txBody>
      </p:sp>
      <p:sp>
        <p:nvSpPr>
          <p:cNvPr id="13315" name="Date Placeholder 4">
            <a:extLst>
              <a:ext uri="{FF2B5EF4-FFF2-40B4-BE49-F238E27FC236}">
                <a16:creationId xmlns:a16="http://schemas.microsoft.com/office/drawing/2014/main" id="{06B46B68-23FF-A0F4-5BA8-4DD941F559E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sp>
        <p:nvSpPr>
          <p:cNvPr id="2" name="Content Placeholder 1">
            <a:extLst>
              <a:ext uri="{FF2B5EF4-FFF2-40B4-BE49-F238E27FC236}">
                <a16:creationId xmlns:a16="http://schemas.microsoft.com/office/drawing/2014/main" id="{86D4F58C-F070-05BE-A16C-F5C105A22D1B}"/>
              </a:ext>
            </a:extLst>
          </p:cNvPr>
          <p:cNvSpPr>
            <a:spLocks noGrp="1" noChangeArrowheads="1"/>
          </p:cNvSpPr>
          <p:nvPr>
            <p:ph sz="quarter" idx="1"/>
          </p:nvPr>
        </p:nvSpPr>
        <p:spPr>
          <a:xfrm>
            <a:off x="1219200" y="2141508"/>
            <a:ext cx="10031414" cy="4191981"/>
          </a:xfrm>
        </p:spPr>
        <p:txBody>
          <a:bodyPr wrap="square" anchor="ctr">
            <a:spAutoFit/>
          </a:bodyPr>
          <a:lstStyle/>
          <a:p>
            <a:pPr marL="0" indent="0" algn="just">
              <a:lnSpc>
                <a:spcPct val="150000"/>
              </a:lnSpc>
              <a:spcBef>
                <a:spcPct val="0"/>
              </a:spcBef>
              <a:buClrTx/>
              <a:buSzTx/>
              <a:buFont typeface="Wingdings 2" panose="05020102010507070707" pitchFamily="18" charset="2"/>
              <a:buNone/>
              <a:defRPr/>
            </a:pPr>
            <a:r>
              <a:rPr lang="en-US" altLang="en-US" sz="2000" dirty="0">
                <a:latin typeface="Times New Roman" panose="02020603050405020304" pitchFamily="18" charset="0"/>
                <a:cs typeface="Times New Roman" panose="02020603050405020304" pitchFamily="18" charset="0"/>
              </a:rPr>
              <a:t>An automated water pump switcher is an advanced system designed to automate the operation of water pumps, ensuring efficient water management in various applications. This system utilizes sensors to continuously monitor the water levels in tanks, reservoirs, or wells. When the water level drops below a specified threshold, the switcher activates the pump to fill the tank. Conversely, when the tank reaches its maximum level, the system automatically turns off the pump to prevent overflow. This automation eliminates the need for manual control, reducing human effort and minimizing the risk of pump damage due to dry running or overloading. Additionally, it conserves energy by ensuring the pump operates only when necessary, thereby enhancing overall efficiency. </a:t>
            </a:r>
          </a:p>
        </p:txBody>
      </p:sp>
      <p:pic>
        <p:nvPicPr>
          <p:cNvPr id="13317" name="Picture 7">
            <a:extLst>
              <a:ext uri="{FF2B5EF4-FFF2-40B4-BE49-F238E27FC236}">
                <a16:creationId xmlns:a16="http://schemas.microsoft.com/office/drawing/2014/main" id="{6F6EE567-47D5-4771-D629-D3625DA39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Content Placeholder 99">
            <a:extLst>
              <a:ext uri="{FF2B5EF4-FFF2-40B4-BE49-F238E27FC236}">
                <a16:creationId xmlns:a16="http://schemas.microsoft.com/office/drawing/2014/main" id="{E947644E-E47E-E461-AA64-61257467E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66DD999-D4FE-4BE8-40C5-C2A10B059B8C}"/>
              </a:ext>
            </a:extLst>
          </p:cNvPr>
          <p:cNvSpPr>
            <a:spLocks noGrp="1"/>
          </p:cNvSpPr>
          <p:nvPr>
            <p:ph type="sldNum" sz="quarter" idx="12"/>
          </p:nvPr>
        </p:nvSpPr>
        <p:spPr/>
        <p:txBody>
          <a:bodyPr/>
          <a:lstStyle/>
          <a:p>
            <a:pPr>
              <a:defRPr/>
            </a:pPr>
            <a:fld id="{2B36FA6C-37D5-4E11-9570-58FB20CF0F8C}" type="slidenum">
              <a:rPr lang="en-US" altLang="zh-CN" smtClean="0"/>
              <a:pPr>
                <a:defRPr/>
              </a:pPr>
              <a:t>4</a:t>
            </a:fld>
            <a:endParaRPr lang="en-US" altLang="zh-CN"/>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71FA2ED-51F5-4669-05AF-60A4827D8D1B}"/>
              </a:ext>
            </a:extLst>
          </p:cNvPr>
          <p:cNvSpPr>
            <a:spLocks noGrp="1" noChangeArrowheads="1"/>
          </p:cNvSpPr>
          <p:nvPr>
            <p:ph type="title"/>
          </p:nvPr>
        </p:nvSpPr>
        <p:spPr/>
        <p:txBody>
          <a:bodyPr/>
          <a:lstStyle/>
          <a:p>
            <a:pPr algn="ctr" eaLnBrk="1" hangingPunct="1"/>
            <a:r>
              <a:rPr lang="en-US" altLang="en-US" b="1" dirty="0">
                <a:latin typeface="Times New Roman" panose="02020603050405020304" pitchFamily="18" charset="0"/>
                <a:cs typeface="Times New Roman" panose="02020603050405020304" pitchFamily="18" charset="0"/>
              </a:rPr>
              <a:t>INTRODUCTION – MODULE 1</a:t>
            </a:r>
            <a:endParaRPr lang="en-IN" altLang="en-US" b="1" dirty="0">
              <a:latin typeface="Times New Roman" panose="02020603050405020304" pitchFamily="18" charset="0"/>
              <a:cs typeface="Times New Roman" panose="02020603050405020304" pitchFamily="18" charset="0"/>
            </a:endParaRPr>
          </a:p>
        </p:txBody>
      </p:sp>
      <p:sp>
        <p:nvSpPr>
          <p:cNvPr id="14339" name="Date Placeholder 2">
            <a:extLst>
              <a:ext uri="{FF2B5EF4-FFF2-40B4-BE49-F238E27FC236}">
                <a16:creationId xmlns:a16="http://schemas.microsoft.com/office/drawing/2014/main" id="{4DA59504-CC16-37DE-58B3-22194E5D780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pic>
        <p:nvPicPr>
          <p:cNvPr id="14340" name="Picture 7">
            <a:extLst>
              <a:ext uri="{FF2B5EF4-FFF2-40B4-BE49-F238E27FC236}">
                <a16:creationId xmlns:a16="http://schemas.microsoft.com/office/drawing/2014/main" id="{B39CDBA4-A645-9C65-D4AD-EDA544595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Content Placeholder 99">
            <a:extLst>
              <a:ext uri="{FF2B5EF4-FFF2-40B4-BE49-F238E27FC236}">
                <a16:creationId xmlns:a16="http://schemas.microsoft.com/office/drawing/2014/main" id="{263505D2-94E3-8D9C-3E6A-79DE9D28B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Content Placeholder 1">
            <a:extLst>
              <a:ext uri="{FF2B5EF4-FFF2-40B4-BE49-F238E27FC236}">
                <a16:creationId xmlns:a16="http://schemas.microsoft.com/office/drawing/2014/main" id="{83CD22CE-746F-BDD8-418F-CC8A03FC329F}"/>
              </a:ext>
            </a:extLst>
          </p:cNvPr>
          <p:cNvSpPr>
            <a:spLocks noGrp="1" noChangeArrowheads="1"/>
          </p:cNvSpPr>
          <p:nvPr>
            <p:ph sz="quarter" idx="1"/>
          </p:nvPr>
        </p:nvSpPr>
        <p:spPr>
          <a:xfrm>
            <a:off x="877188" y="1242634"/>
            <a:ext cx="10363200" cy="5196266"/>
          </a:xfrm>
        </p:spPr>
        <p:txBody>
          <a:bodyPr/>
          <a:lstStyle/>
          <a:p>
            <a:pPr marL="0" indent="0" algn="just">
              <a:lnSpc>
                <a:spcPct val="150000"/>
              </a:lnSpc>
              <a:buFont typeface="Wingdings 2" panose="05020102010507070707" pitchFamily="18" charset="2"/>
              <a:buNone/>
            </a:pPr>
            <a:endParaRPr lang="en-US" altLang="en-US" sz="2000" dirty="0">
              <a:latin typeface="Times New Roman" panose="02020603050405020304" pitchFamily="18" charset="0"/>
              <a:cs typeface="Times New Roman" panose="02020603050405020304" pitchFamily="18" charset="0"/>
            </a:endParaRPr>
          </a:p>
          <a:p>
            <a:pPr marL="0" indent="0" algn="just">
              <a:lnSpc>
                <a:spcPct val="150000"/>
              </a:lnSpc>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Water is a vital resource, and efficient water management is essential in residential, agricultural, and industrial sectors. Traditional methods of controlling water pumps often require manual operation, which can lead to inefficiencies such as water wastage, energy loss, and equipment damage due to human error. To address these challenges, an automatic water pump switcher has been developed as a smart solution that automates the process of water pumping based on real-time water level monitoring. This system ensures that the pump operates only when necessary, turning on when water levels are low and switching off when the desired level is reached. By integrating sensor technology, the automatic water pump switcher offers a reliable, energy-efficient, and cost-effective approach to water management, reducing manual labor while promoting sustainable use of resources.</a:t>
            </a:r>
          </a:p>
        </p:txBody>
      </p:sp>
      <p:sp>
        <p:nvSpPr>
          <p:cNvPr id="2" name="Slide Number Placeholder 1">
            <a:extLst>
              <a:ext uri="{FF2B5EF4-FFF2-40B4-BE49-F238E27FC236}">
                <a16:creationId xmlns:a16="http://schemas.microsoft.com/office/drawing/2014/main" id="{C5B1B9DF-6579-F942-3D97-A97030649082}"/>
              </a:ext>
            </a:extLst>
          </p:cNvPr>
          <p:cNvSpPr>
            <a:spLocks noGrp="1"/>
          </p:cNvSpPr>
          <p:nvPr>
            <p:ph type="sldNum" sz="quarter" idx="12"/>
          </p:nvPr>
        </p:nvSpPr>
        <p:spPr/>
        <p:txBody>
          <a:bodyPr/>
          <a:lstStyle/>
          <a:p>
            <a:pPr>
              <a:defRPr/>
            </a:pPr>
            <a:fld id="{2B36FA6C-37D5-4E11-9570-58FB20CF0F8C}" type="slidenum">
              <a:rPr lang="en-US" altLang="zh-CN" smtClean="0"/>
              <a:pPr>
                <a:defRPr/>
              </a:pPr>
              <a:t>5</a:t>
            </a:fld>
            <a:endParaRPr lang="en-US" altLang="zh-CN"/>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CD20855-65E2-DF11-57BD-155E62F51870}"/>
              </a:ext>
            </a:extLst>
          </p:cNvPr>
          <p:cNvSpPr>
            <a:spLocks noGrp="1"/>
          </p:cNvSpPr>
          <p:nvPr>
            <p:ph type="dt" sz="half" idx="10"/>
          </p:nvPr>
        </p:nvSpPr>
        <p:spPr/>
        <p:txBody>
          <a:bodyPr/>
          <a:lstStyle/>
          <a:p>
            <a:pPr>
              <a:defRPr/>
            </a:pPr>
            <a:r>
              <a:rPr lang="en-US" dirty="0"/>
              <a:t>7/12/2024</a:t>
            </a:r>
          </a:p>
        </p:txBody>
      </p:sp>
      <p:sp>
        <p:nvSpPr>
          <p:cNvPr id="6" name="Content Placeholder 1">
            <a:extLst>
              <a:ext uri="{FF2B5EF4-FFF2-40B4-BE49-F238E27FC236}">
                <a16:creationId xmlns:a16="http://schemas.microsoft.com/office/drawing/2014/main" id="{735FDF0E-8B0F-7BB5-9F5D-10B5649D11E1}"/>
              </a:ext>
            </a:extLst>
          </p:cNvPr>
          <p:cNvSpPr txBox="1">
            <a:spLocks noGrp="1" noChangeArrowheads="1"/>
          </p:cNvSpPr>
          <p:nvPr>
            <p:ph sz="quarter" idx="1"/>
          </p:nvPr>
        </p:nvSpPr>
        <p:spPr bwMode="auto">
          <a:xfrm>
            <a:off x="632297" y="661481"/>
            <a:ext cx="10712027" cy="535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a:lnSpc>
                <a:spcPct val="150000"/>
              </a:lnSpc>
              <a:buFont typeface="Wingdings 2" panose="05020102010507070707" pitchFamily="18" charset="2"/>
              <a:buNone/>
            </a:pPr>
            <a:r>
              <a:rPr lang="en-US" altLang="en-US" sz="3600" b="1" dirty="0">
                <a:latin typeface="Times New Roman" panose="02020603050405020304" pitchFamily="18" charset="0"/>
                <a:cs typeface="Times New Roman" panose="02020603050405020304" pitchFamily="18" charset="0"/>
              </a:rPr>
              <a:t>Objectives:</a:t>
            </a:r>
            <a:r>
              <a:rPr lang="en-US" altLang="en-US" dirty="0"/>
              <a:t>
</a:t>
            </a:r>
            <a:r>
              <a:rPr lang="en-US" altLang="en-US" sz="2000" dirty="0">
                <a:latin typeface="Times New Roman" panose="02020603050405020304" pitchFamily="18" charset="0"/>
                <a:cs typeface="Times New Roman" panose="02020603050405020304" pitchFamily="18" charset="0"/>
              </a:rPr>
              <a:t>1. Automation: The primary objective is to automate the water pump control process, ensuring efficient operation without manual intervention.
2. Resource Optimization: Achieve optimal water usage by activating the pump only when necessary (e.g., based on water level or other relevant conditions).
</a:t>
            </a:r>
            <a:r>
              <a:rPr lang="en-US" altLang="en-US" sz="3600" b="1" dirty="0">
                <a:latin typeface="Times New Roman" panose="02020603050405020304" pitchFamily="18" charset="0"/>
                <a:cs typeface="Times New Roman" panose="02020603050405020304" pitchFamily="18" charset="0"/>
              </a:rPr>
              <a:t>Goals:</a:t>
            </a:r>
            <a:r>
              <a:rPr lang="en-US" altLang="en-US" sz="2000" dirty="0">
                <a:latin typeface="Times New Roman" panose="02020603050405020304" pitchFamily="18" charset="0"/>
                <a:cs typeface="Times New Roman" panose="02020603050405020304" pitchFamily="18" charset="0"/>
              </a:rPr>
              <a:t>
1. Reliable Pump Control: Develop a system that reliably turns the water pump on and off as needed.
2. Safety: Prevent pump overruns (which can damage the pump) and dry runs (which can cause equipment failure).
</a:t>
            </a:r>
          </a:p>
        </p:txBody>
      </p:sp>
      <p:sp>
        <p:nvSpPr>
          <p:cNvPr id="2" name="Slide Number Placeholder 1">
            <a:extLst>
              <a:ext uri="{FF2B5EF4-FFF2-40B4-BE49-F238E27FC236}">
                <a16:creationId xmlns:a16="http://schemas.microsoft.com/office/drawing/2014/main" id="{8A3AF8B4-99D3-47B2-02CB-90443A469B63}"/>
              </a:ext>
            </a:extLst>
          </p:cNvPr>
          <p:cNvSpPr>
            <a:spLocks noGrp="1"/>
          </p:cNvSpPr>
          <p:nvPr>
            <p:ph type="sldNum" sz="quarter" idx="12"/>
          </p:nvPr>
        </p:nvSpPr>
        <p:spPr/>
        <p:txBody>
          <a:bodyPr/>
          <a:lstStyle/>
          <a:p>
            <a:pPr>
              <a:defRPr/>
            </a:pPr>
            <a:fld id="{2B36FA6C-37D5-4E11-9570-58FB20CF0F8C}" type="slidenum">
              <a:rPr lang="en-US" altLang="zh-CN" smtClean="0"/>
              <a:pPr>
                <a:defRPr/>
              </a:pPr>
              <a:t>6</a:t>
            </a:fld>
            <a:endParaRPr lang="en-US" altLang="zh-CN"/>
          </a:p>
        </p:txBody>
      </p:sp>
    </p:spTree>
    <p:extLst>
      <p:ext uri="{BB962C8B-B14F-4D97-AF65-F5344CB8AC3E}">
        <p14:creationId xmlns:p14="http://schemas.microsoft.com/office/powerpoint/2010/main" val="370421399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3627D-FB9B-4F51-36DD-3BBB69C5C091}"/>
              </a:ext>
            </a:extLst>
          </p:cNvPr>
          <p:cNvSpPr>
            <a:spLocks noGrp="1"/>
          </p:cNvSpPr>
          <p:nvPr>
            <p:ph sz="quarter" idx="1"/>
          </p:nvPr>
        </p:nvSpPr>
        <p:spPr>
          <a:xfrm>
            <a:off x="804863" y="1143000"/>
            <a:ext cx="10312400" cy="4572000"/>
          </a:xfrm>
        </p:spPr>
        <p:txBody>
          <a:bodyPr/>
          <a:lstStyle/>
          <a:p>
            <a:pPr marL="0" indent="0">
              <a:buFont typeface="Wingdings 2" panose="05020102010507070707" pitchFamily="18" charset="2"/>
              <a:buNone/>
              <a:defRPr/>
            </a:pPr>
            <a:r>
              <a:rPr lang="en-US" sz="3600" b="1" dirty="0">
                <a:latin typeface="Times New Roman" panose="02020603050405020304" pitchFamily="18" charset="0"/>
                <a:cs typeface="Times New Roman" panose="02020603050405020304" pitchFamily="18" charset="0"/>
              </a:rPr>
              <a:t>Scope:</a:t>
            </a:r>
          </a:p>
          <a:p>
            <a:pPr marL="0" indent="0">
              <a:buFont typeface="Wingdings 2" panose="05020102010507070707" pitchFamily="18" charset="2"/>
              <a:buNone/>
              <a:defRPr/>
            </a:pPr>
            <a:endParaRPr lang="en-US" sz="3600" b="1" dirty="0">
              <a:latin typeface="Times New Roman" panose="02020603050405020304" pitchFamily="18" charset="0"/>
              <a:cs typeface="Times New Roman" panose="02020603050405020304" pitchFamily="18" charset="0"/>
            </a:endParaRPr>
          </a:p>
          <a:p>
            <a:pPr marL="0" indent="0" algn="just">
              <a:lnSpc>
                <a:spcPct val="150000"/>
              </a:lnSpc>
              <a:buFont typeface="Wingdings 2" panose="05020102010507070707" pitchFamily="18" charset="2"/>
              <a:buNone/>
              <a:defRPr/>
            </a:pPr>
            <a:r>
              <a:rPr lang="en-US" sz="2000" dirty="0"/>
              <a:t>1. </a:t>
            </a:r>
            <a:r>
              <a:rPr lang="en-US" sz="2000" dirty="0">
                <a:latin typeface="Times New Roman" panose="02020603050405020304" pitchFamily="18" charset="0"/>
                <a:cs typeface="Times New Roman" panose="02020603050405020304" pitchFamily="18" charset="0"/>
              </a:rPr>
              <a:t>Circuit Design: Design a reliable electronic circuit that senses water levels and controls the pump.</a:t>
            </a:r>
          </a:p>
          <a:p>
            <a:pPr marL="0" indent="0" algn="just">
              <a:lnSpc>
                <a:spcPct val="150000"/>
              </a:lnSpc>
              <a:buFont typeface="Wingdings 2" panose="05020102010507070707" pitchFamily="18" charset="2"/>
              <a:buNone/>
              <a:defRPr/>
            </a:pPr>
            <a:r>
              <a:rPr lang="en-US" sz="2000" dirty="0">
                <a:latin typeface="Times New Roman" panose="02020603050405020304" pitchFamily="18" charset="0"/>
                <a:cs typeface="Times New Roman" panose="02020603050405020304" pitchFamily="18" charset="0"/>
              </a:rPr>
              <a:t>2. Component Selection Choose appropriate sensors, switches, and relays for the system.
3. Installation: Implement the system for specific applications (e.g., domestic water tanks, agricultural irrigation, industrial processes).</a:t>
            </a:r>
          </a:p>
          <a:p>
            <a:pPr>
              <a:defRPr/>
            </a:pPr>
            <a:endParaRPr lang="en-US" dirty="0"/>
          </a:p>
        </p:txBody>
      </p:sp>
      <p:sp>
        <p:nvSpPr>
          <p:cNvPr id="15363" name="Date Placeholder 4">
            <a:extLst>
              <a:ext uri="{FF2B5EF4-FFF2-40B4-BE49-F238E27FC236}">
                <a16:creationId xmlns:a16="http://schemas.microsoft.com/office/drawing/2014/main" id="{3548B2F2-0002-1FCA-A842-4971F277F00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sp>
        <p:nvSpPr>
          <p:cNvPr id="2" name="Slide Number Placeholder 1">
            <a:extLst>
              <a:ext uri="{FF2B5EF4-FFF2-40B4-BE49-F238E27FC236}">
                <a16:creationId xmlns:a16="http://schemas.microsoft.com/office/drawing/2014/main" id="{718AE39A-9250-5E0D-0108-0A1567E8331B}"/>
              </a:ext>
            </a:extLst>
          </p:cNvPr>
          <p:cNvSpPr>
            <a:spLocks noGrp="1"/>
          </p:cNvSpPr>
          <p:nvPr>
            <p:ph type="sldNum" sz="quarter" idx="12"/>
          </p:nvPr>
        </p:nvSpPr>
        <p:spPr/>
        <p:txBody>
          <a:bodyPr/>
          <a:lstStyle/>
          <a:p>
            <a:pPr>
              <a:defRPr/>
            </a:pPr>
            <a:fld id="{D1ED49D6-3AB2-476A-B6F2-E0E08A588087}" type="slidenum">
              <a:rPr lang="en-US" altLang="zh-CN" smtClean="0"/>
              <a:pPr>
                <a:defRPr/>
              </a:pPr>
              <a:t>7</a:t>
            </a:fld>
            <a:endParaRPr lang="en-US" altLang="zh-CN"/>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1">
            <a:extLst>
              <a:ext uri="{FF2B5EF4-FFF2-40B4-BE49-F238E27FC236}">
                <a16:creationId xmlns:a16="http://schemas.microsoft.com/office/drawing/2014/main" id="{545E6A87-614B-1909-592C-4CC4A0B1D48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sp>
        <p:nvSpPr>
          <p:cNvPr id="4" name="Slide Number Placeholder 3">
            <a:extLst>
              <a:ext uri="{FF2B5EF4-FFF2-40B4-BE49-F238E27FC236}">
                <a16:creationId xmlns:a16="http://schemas.microsoft.com/office/drawing/2014/main" id="{C753F35C-0F69-A937-0E61-F3E46AC9418E}"/>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defRPr/>
            </a:pPr>
            <a:fld id="{2F07849B-85FD-4002-93B6-9767A4F0E1DB}" type="slidenum">
              <a:rPr lang="en-US" altLang="en-US" smtClean="0">
                <a:solidFill>
                  <a:schemeClr val="bg1"/>
                </a:solidFill>
                <a:latin typeface="Century Gothic" panose="020B0502020202020204" pitchFamily="34" charset="0"/>
              </a:rPr>
              <a:pPr>
                <a:defRPr/>
              </a:pPr>
              <a:t>8</a:t>
            </a:fld>
            <a:endParaRPr lang="en-US" altLang="en-US">
              <a:solidFill>
                <a:schemeClr val="bg1"/>
              </a:solidFill>
              <a:latin typeface="Century Gothic" panose="020B0502020202020204" pitchFamily="34" charset="0"/>
            </a:endParaRPr>
          </a:p>
        </p:txBody>
      </p:sp>
      <p:sp>
        <p:nvSpPr>
          <p:cNvPr id="16389" name="Title 6">
            <a:extLst>
              <a:ext uri="{FF2B5EF4-FFF2-40B4-BE49-F238E27FC236}">
                <a16:creationId xmlns:a16="http://schemas.microsoft.com/office/drawing/2014/main" id="{0E626FB7-DB1A-623B-83CE-6648E2FAE153}"/>
              </a:ext>
            </a:extLst>
          </p:cNvPr>
          <p:cNvSpPr txBox="1">
            <a:spLocks noChangeArrowheads="1"/>
          </p:cNvSpPr>
          <p:nvPr/>
        </p:nvSpPr>
        <p:spPr bwMode="auto">
          <a:xfrm>
            <a:off x="993775" y="176213"/>
            <a:ext cx="10363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IN" altLang="en-US" sz="4000" b="1" dirty="0">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pic>
        <p:nvPicPr>
          <p:cNvPr id="16390" name="Picture 9">
            <a:extLst>
              <a:ext uri="{FF2B5EF4-FFF2-40B4-BE49-F238E27FC236}">
                <a16:creationId xmlns:a16="http://schemas.microsoft.com/office/drawing/2014/main" id="{96B252C9-F1AB-194C-2C41-42F5AE948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a:extLst>
              <a:ext uri="{FF2B5EF4-FFF2-40B4-BE49-F238E27FC236}">
                <a16:creationId xmlns:a16="http://schemas.microsoft.com/office/drawing/2014/main" id="{6A1B591E-2EBD-7049-9345-510586D8C5B2}"/>
              </a:ext>
            </a:extLst>
          </p:cNvPr>
          <p:cNvSpPr txBox="1">
            <a:spLocks/>
          </p:cNvSpPr>
          <p:nvPr/>
        </p:nvSpPr>
        <p:spPr>
          <a:xfrm>
            <a:off x="1219200" y="898525"/>
            <a:ext cx="10363200" cy="45720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fontAlgn="auto">
              <a:spcAft>
                <a:spcPts val="0"/>
              </a:spcAft>
              <a:buFont typeface="Wingdings 2"/>
              <a:buNone/>
              <a:defRPr/>
            </a:pPr>
            <a:endParaRPr lang="en-IN" sz="1800" b="1" dirty="0">
              <a:solidFill>
                <a:srgbClr val="C00000"/>
              </a:solidFill>
              <a:latin typeface="Times New Roman" panose="02020603050405020304" pitchFamily="18" charset="0"/>
              <a:cs typeface="Times New Roman" panose="02020603050405020304" pitchFamily="18" charset="0"/>
            </a:endParaRPr>
          </a:p>
          <a:p>
            <a:pPr fontAlgn="auto">
              <a:spcAft>
                <a:spcPts val="0"/>
              </a:spcAft>
              <a:defRPr/>
            </a:pPr>
            <a:endParaRPr lang="en-IN" sz="1800" dirty="0">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02942155-2F19-C9AC-BFE8-2D04E8812128}"/>
              </a:ext>
            </a:extLst>
          </p:cNvPr>
          <p:cNvGraphicFramePr>
            <a:graphicFrameLocks noGrp="1"/>
          </p:cNvGraphicFramePr>
          <p:nvPr>
            <p:extLst>
              <p:ext uri="{D42A27DB-BD31-4B8C-83A1-F6EECF244321}">
                <p14:modId xmlns:p14="http://schemas.microsoft.com/office/powerpoint/2010/main" val="839497300"/>
              </p:ext>
            </p:extLst>
          </p:nvPr>
        </p:nvGraphicFramePr>
        <p:xfrm>
          <a:off x="993775" y="1371599"/>
          <a:ext cx="10363201" cy="4930479"/>
        </p:xfrm>
        <a:graphic>
          <a:graphicData uri="http://schemas.openxmlformats.org/drawingml/2006/table">
            <a:tbl>
              <a:tblPr>
                <a:tableStyleId>{5C22544A-7EE6-4342-B048-85BDC9FD1C3A}</a:tableStyleId>
              </a:tblPr>
              <a:tblGrid>
                <a:gridCol w="646717">
                  <a:extLst>
                    <a:ext uri="{9D8B030D-6E8A-4147-A177-3AD203B41FA5}">
                      <a16:colId xmlns:a16="http://schemas.microsoft.com/office/drawing/2014/main" val="20000"/>
                    </a:ext>
                  </a:extLst>
                </a:gridCol>
                <a:gridCol w="3811062">
                  <a:extLst>
                    <a:ext uri="{9D8B030D-6E8A-4147-A177-3AD203B41FA5}">
                      <a16:colId xmlns:a16="http://schemas.microsoft.com/office/drawing/2014/main" val="20001"/>
                    </a:ext>
                  </a:extLst>
                </a:gridCol>
                <a:gridCol w="2277441">
                  <a:extLst>
                    <a:ext uri="{9D8B030D-6E8A-4147-A177-3AD203B41FA5}">
                      <a16:colId xmlns:a16="http://schemas.microsoft.com/office/drawing/2014/main" val="20002"/>
                    </a:ext>
                  </a:extLst>
                </a:gridCol>
                <a:gridCol w="1774840">
                  <a:extLst>
                    <a:ext uri="{9D8B030D-6E8A-4147-A177-3AD203B41FA5}">
                      <a16:colId xmlns:a16="http://schemas.microsoft.com/office/drawing/2014/main" val="20003"/>
                    </a:ext>
                  </a:extLst>
                </a:gridCol>
                <a:gridCol w="1853141">
                  <a:extLst>
                    <a:ext uri="{9D8B030D-6E8A-4147-A177-3AD203B41FA5}">
                      <a16:colId xmlns:a16="http://schemas.microsoft.com/office/drawing/2014/main" val="20004"/>
                    </a:ext>
                  </a:extLst>
                </a:gridCol>
              </a:tblGrid>
              <a:tr h="737569">
                <a:tc>
                  <a:txBody>
                    <a:bodyPr/>
                    <a:lstStyle/>
                    <a:p>
                      <a:pPr algn="ctr" fontAlgn="ctr"/>
                      <a:r>
                        <a:rPr lang="en-IN" sz="1600" b="1" u="none" strike="noStrike" dirty="0">
                          <a:effectLst/>
                          <a:latin typeface="Times New Roman" panose="02020603050405020304" pitchFamily="18" charset="0"/>
                          <a:cs typeface="Times New Roman" panose="02020603050405020304" pitchFamily="18" charset="0"/>
                        </a:rPr>
                        <a:t>Ref. No</a:t>
                      </a:r>
                      <a:endParaRPr lang="en-IN"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600" b="1" i="0" u="none" strike="noStrike" dirty="0">
                          <a:solidFill>
                            <a:srgbClr val="000000"/>
                          </a:solidFill>
                          <a:effectLst/>
                          <a:latin typeface="Times New Roman" panose="02020603050405020304" pitchFamily="18" charset="0"/>
                          <a:cs typeface="Times New Roman" panose="02020603050405020304" pitchFamily="18" charset="0"/>
                        </a:rPr>
                        <a:t>TITLE &amp; AUTHOR</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600" b="1" i="0" u="none" strike="noStrike" dirty="0">
                          <a:solidFill>
                            <a:srgbClr val="000000"/>
                          </a:solidFill>
                          <a:effectLst/>
                          <a:latin typeface="Times New Roman" panose="02020603050405020304" pitchFamily="18" charset="0"/>
                          <a:cs typeface="Times New Roman" panose="02020603050405020304" pitchFamily="18" charset="0"/>
                        </a:rPr>
                        <a:t>METHODOLOGY OR COMPONENTS USED</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PROS</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CONS</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0"/>
                  </a:ext>
                </a:extLst>
              </a:tr>
              <a:tr h="944213">
                <a:tc>
                  <a:txBody>
                    <a:bodyPr/>
                    <a:lstStyle/>
                    <a:p>
                      <a:pPr algn="ctr" fontAlgn="ctr"/>
                      <a:r>
                        <a:rPr lang="en-IN" sz="1600" b="0" u="none" strike="noStrike" dirty="0">
                          <a:effectLst/>
                          <a:latin typeface="Times New Roman" panose="02020603050405020304" pitchFamily="18" charset="0"/>
                          <a:cs typeface="Times New Roman" panose="02020603050405020304" pitchFamily="18" charset="0"/>
                        </a:rPr>
                        <a:t>1</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Automated Water Pump Control System Using Arduino" by R. S. </a:t>
                      </a:r>
                      <a:r>
                        <a:rPr lang="en-US" sz="1600" u="none" strike="noStrike" dirty="0" err="1">
                          <a:effectLst/>
                          <a:latin typeface="Times New Roman" panose="02020603050405020304" pitchFamily="18" charset="0"/>
                          <a:cs typeface="Times New Roman" panose="02020603050405020304" pitchFamily="18" charset="0"/>
                        </a:rPr>
                        <a:t>Khule</a:t>
                      </a:r>
                      <a:r>
                        <a:rPr lang="en-US" sz="1600" u="none" strike="noStrike" dirty="0">
                          <a:effectLst/>
                          <a:latin typeface="Times New Roman" panose="02020603050405020304" pitchFamily="18" charset="0"/>
                          <a:cs typeface="Times New Roman" panose="02020603050405020304" pitchFamily="18" charset="0"/>
                        </a:rPr>
                        <a:t> et al. (2017)</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Arduino-based microcontroller, sensors, and relay module</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 Low cost, easy implementation, flexible programming</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Limited scalability, no remote monitoring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1"/>
                  </a:ext>
                </a:extLst>
              </a:tr>
              <a:tr h="944213">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2</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a:t>
                      </a:r>
                      <a:r>
                        <a:rPr lang="en-US" sz="1600" u="none" strike="noStrike" dirty="0">
                          <a:effectLst/>
                          <a:latin typeface="Times New Roman" panose="02020603050405020304" pitchFamily="18" charset="0"/>
                          <a:cs typeface="Times New Roman" panose="02020603050405020304" pitchFamily="18" charset="0"/>
                        </a:rPr>
                        <a:t>"IoT-Based Smart Water Pump Controller" by A. K. Singh et al. (2019)</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IoT-based ESP8266 microcontroller, sensors, and mobile app</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Real-time monitoring, remote control, data analytics </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a:t>
                      </a:r>
                      <a:r>
                        <a:rPr lang="en-US" sz="1600" u="none" strike="noStrike" dirty="0">
                          <a:effectLst/>
                          <a:latin typeface="Times New Roman" panose="02020603050405020304" pitchFamily="18" charset="0"/>
                          <a:cs typeface="Times New Roman" panose="02020603050405020304" pitchFamily="18" charset="0"/>
                        </a:rPr>
                        <a:t>Higher cost, dependency on internet connectivity</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2"/>
                  </a:ext>
                </a:extLst>
              </a:tr>
              <a:tr h="737569">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3</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a:t>
                      </a:r>
                      <a:r>
                        <a:rPr lang="en-US" sz="1600" u="none" strike="noStrike" dirty="0">
                          <a:effectLst/>
                          <a:latin typeface="Times New Roman" panose="02020603050405020304" pitchFamily="18" charset="0"/>
                          <a:cs typeface="Times New Roman" panose="02020603050405020304" pitchFamily="18" charset="0"/>
                        </a:rPr>
                        <a:t>Intelligent Water Pump Control Using Fuzzy Logic" by M. A. Khan et al. (2020)</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Fuzzy logic control, sensors, and </a:t>
                      </a:r>
                      <a:r>
                        <a:rPr lang="en-IN" sz="1600" u="none" strike="noStrike" dirty="0" err="1">
                          <a:effectLst/>
                          <a:latin typeface="Times New Roman" panose="02020603050405020304" pitchFamily="18" charset="0"/>
                          <a:cs typeface="Times New Roman" panose="02020603050405020304" pitchFamily="18" charset="0"/>
                        </a:rPr>
                        <a:t>microcontrolle</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Optimized energy efficiency, adaptive decision-making </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 Complexity in algorithm design, requires expertise </a:t>
                      </a:r>
                      <a:r>
                        <a:rPr lang="en-IN" sz="1600" u="none" strike="noStrike" dirty="0">
                          <a:effectLst/>
                          <a:latin typeface="Times New Roman" panose="02020603050405020304" pitchFamily="18" charset="0"/>
                          <a:cs typeface="Times New Roman" panose="02020603050405020304" pitchFamily="18" charset="0"/>
                        </a:rPr>
                        <a:t>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3"/>
                  </a:ext>
                </a:extLst>
              </a:tr>
              <a:tr h="737569">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a:t>
                      </a:r>
                      <a:r>
                        <a:rPr lang="en-US" sz="1600" u="none" strike="noStrike" dirty="0">
                          <a:effectLst/>
                          <a:latin typeface="Times New Roman" panose="02020603050405020304" pitchFamily="18" charset="0"/>
                          <a:cs typeface="Times New Roman" panose="02020603050405020304" pitchFamily="18" charset="0"/>
                        </a:rPr>
                        <a:t>"Automated Water Pump Control System Using SCADA" by S. S. Patil et al. (2018)</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a:t>
                      </a:r>
                      <a:r>
                        <a:rPr lang="en-US" sz="1600" u="none" strike="noStrike" dirty="0">
                          <a:effectLst/>
                          <a:latin typeface="Times New Roman" panose="02020603050405020304" pitchFamily="18" charset="0"/>
                          <a:cs typeface="Times New Roman" panose="02020603050405020304" pitchFamily="18" charset="0"/>
                        </a:rPr>
                        <a:t>SCADA-based system, sensors, and programmable logic controller</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Scalable, reliable, real-time monitoring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a:t>
                      </a:r>
                      <a:r>
                        <a:rPr lang="en-US" sz="1600" u="none" strike="noStrike" dirty="0">
                          <a:effectLst/>
                          <a:latin typeface="Times New Roman" panose="02020603050405020304" pitchFamily="18" charset="0"/>
                          <a:cs typeface="Times New Roman" panose="02020603050405020304" pitchFamily="18" charset="0"/>
                        </a:rPr>
                        <a:t>High installation cost, complex setup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4"/>
                  </a:ext>
                </a:extLst>
              </a:tr>
              <a:tr h="737569">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a:t>
                      </a:r>
                      <a:r>
                        <a:rPr lang="en-US" sz="1600" u="none" strike="noStrike" dirty="0">
                          <a:effectLst/>
                          <a:latin typeface="Times New Roman" panose="02020603050405020304" pitchFamily="18" charset="0"/>
                          <a:cs typeface="Times New Roman" panose="02020603050405020304" pitchFamily="18" charset="0"/>
                        </a:rPr>
                        <a:t>"Wireless Sensor Network-Based Water Pump Control" by A. M. Abu-</a:t>
                      </a:r>
                      <a:r>
                        <a:rPr lang="en-US" sz="1600" u="none" strike="noStrike" dirty="0" err="1">
                          <a:effectLst/>
                          <a:latin typeface="Times New Roman" panose="02020603050405020304" pitchFamily="18" charset="0"/>
                          <a:cs typeface="Times New Roman" panose="02020603050405020304" pitchFamily="18" charset="0"/>
                        </a:rPr>
                        <a:t>Almajd</a:t>
                      </a:r>
                      <a:r>
                        <a:rPr lang="en-US" sz="1600" u="none" strike="noStrike" dirty="0">
                          <a:effectLst/>
                          <a:latin typeface="Times New Roman" panose="02020603050405020304" pitchFamily="18" charset="0"/>
                          <a:cs typeface="Times New Roman" panose="02020603050405020304" pitchFamily="18" charset="0"/>
                        </a:rPr>
                        <a:t> et al. (2020)</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a:t>
                      </a:r>
                      <a:r>
                        <a:rPr lang="en-US" sz="1600" u="none" strike="noStrike" dirty="0">
                          <a:effectLst/>
                          <a:latin typeface="Times New Roman" panose="02020603050405020304" pitchFamily="18" charset="0"/>
                          <a:cs typeface="Times New Roman" panose="02020603050405020304" pitchFamily="18" charset="0"/>
                        </a:rPr>
                        <a:t> Wireless sensor network, microcontroller, and GSM module</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a:t>
                      </a:r>
                      <a:r>
                        <a:rPr lang="en-US" sz="1600" u="none" strike="noStrike" dirty="0">
                          <a:effectLst/>
                          <a:latin typeface="Times New Roman" panose="02020603050405020304" pitchFamily="18" charset="0"/>
                          <a:cs typeface="Times New Roman" panose="02020603050405020304" pitchFamily="18" charset="0"/>
                        </a:rPr>
                        <a:t>Real-time monitoring, remote control, low cost</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  Limited range, interference issues</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5"/>
                  </a:ext>
                </a:extLst>
              </a:tr>
            </a:tbl>
          </a:graphicData>
        </a:graphic>
      </p:graphicFrame>
      <p:pic>
        <p:nvPicPr>
          <p:cNvPr id="16436" name="Picture 99">
            <a:extLst>
              <a:ext uri="{FF2B5EF4-FFF2-40B4-BE49-F238E27FC236}">
                <a16:creationId xmlns:a16="http://schemas.microsoft.com/office/drawing/2014/main" id="{9003F3B1-DC3E-0CB8-CB34-97F9DC110B0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24B5C1C-0133-3E28-B9D4-8005A2C22A74}"/>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ea typeface="Microsoft Sans Serif" panose="020B0604020202020204" pitchFamily="34" charset="0"/>
                <a:cs typeface="Times New Roman" panose="02020603050405020304" pitchFamily="18" charset="0"/>
              </a:rPr>
              <a:t>    BLOCK DIAGRAM</a:t>
            </a:r>
            <a:endParaRPr lang="en-IN" altLang="en-US" dirty="0">
              <a:ea typeface="Microsoft Sans Serif" panose="020B0604020202020204" pitchFamily="34" charset="0"/>
              <a:cs typeface="Times New Roman" panose="02020603050405020304" pitchFamily="18" charset="0"/>
            </a:endParaRPr>
          </a:p>
        </p:txBody>
      </p:sp>
      <p:sp>
        <p:nvSpPr>
          <p:cNvPr id="17411" name="Date Placeholder 2">
            <a:extLst>
              <a:ext uri="{FF2B5EF4-FFF2-40B4-BE49-F238E27FC236}">
                <a16:creationId xmlns:a16="http://schemas.microsoft.com/office/drawing/2014/main" id="{7EA6CB8C-FFCB-C55E-2E73-51E8EA45CCE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rPr>
              <a:t>7/12/2024</a:t>
            </a:r>
          </a:p>
        </p:txBody>
      </p:sp>
      <p:pic>
        <p:nvPicPr>
          <p:cNvPr id="17412" name="Content Placeholder 1">
            <a:extLst>
              <a:ext uri="{FF2B5EF4-FFF2-40B4-BE49-F238E27FC236}">
                <a16:creationId xmlns:a16="http://schemas.microsoft.com/office/drawing/2014/main" id="{CB90DCD3-ECD7-5C8F-1DFF-02C511EF7F2B}"/>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253787" y="1627671"/>
            <a:ext cx="9973187" cy="4555270"/>
          </a:xfrm>
        </p:spPr>
      </p:pic>
      <p:pic>
        <p:nvPicPr>
          <p:cNvPr id="17413" name="Picture 7">
            <a:extLst>
              <a:ext uri="{FF2B5EF4-FFF2-40B4-BE49-F238E27FC236}">
                <a16:creationId xmlns:a16="http://schemas.microsoft.com/office/drawing/2014/main" id="{1FF51507-44A3-3B30-3168-A9E85EC9B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Content Placeholder 99">
            <a:extLst>
              <a:ext uri="{FF2B5EF4-FFF2-40B4-BE49-F238E27FC236}">
                <a16:creationId xmlns:a16="http://schemas.microsoft.com/office/drawing/2014/main" id="{3F558399-E2F4-50D4-1CA0-10EA2C991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3301319-E238-721E-07A0-65B584AD7990}"/>
              </a:ext>
            </a:extLst>
          </p:cNvPr>
          <p:cNvSpPr>
            <a:spLocks noGrp="1"/>
          </p:cNvSpPr>
          <p:nvPr>
            <p:ph type="sldNum" sz="quarter" idx="12"/>
          </p:nvPr>
        </p:nvSpPr>
        <p:spPr/>
        <p:txBody>
          <a:bodyPr/>
          <a:lstStyle/>
          <a:p>
            <a:pPr>
              <a:defRPr/>
            </a:pPr>
            <a:fld id="{2B36FA6C-37D5-4E11-9570-58FB20CF0F8C}" type="slidenum">
              <a:rPr lang="en-US" altLang="zh-CN" smtClean="0"/>
              <a:pPr>
                <a:defRPr/>
              </a:pPr>
              <a:t>9</a:t>
            </a:fld>
            <a:endParaRPr lang="en-US" altLang="zh-CN"/>
          </a:p>
        </p:txBody>
      </p:sp>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887</TotalTime>
  <Words>2089</Words>
  <Application>Microsoft Office PowerPoint</Application>
  <PresentationFormat>Widescreen</PresentationFormat>
  <Paragraphs>256</Paragraphs>
  <Slides>31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Aptos</vt:lpstr>
      <vt:lpstr>Century Gothic</vt:lpstr>
      <vt:lpstr>Franklin Gothic Book</vt:lpstr>
      <vt:lpstr>Microsoft Sans Serif</vt:lpstr>
      <vt:lpstr>Palatino Linotype</vt:lpstr>
      <vt:lpstr>Perpetua</vt:lpstr>
      <vt:lpstr>Times New Roman</vt:lpstr>
      <vt:lpstr>Wingdings</vt:lpstr>
      <vt:lpstr>Wingdings 2</vt:lpstr>
      <vt:lpstr>Equity</vt:lpstr>
      <vt:lpstr>20EC5203  ELECTRONIC DESIGN PROJECT- I</vt:lpstr>
      <vt:lpstr>OUTLINE</vt:lpstr>
      <vt:lpstr>MODULE 1-AUTOMATED WATER PUMP CONTROLLER</vt:lpstr>
      <vt:lpstr>ABSTRACT  - MODULE 1</vt:lpstr>
      <vt:lpstr>INTRODUCTION – MODULE 1</vt:lpstr>
      <vt:lpstr>PowerPoint Presentation</vt:lpstr>
      <vt:lpstr>PowerPoint Presentation</vt:lpstr>
      <vt:lpstr>PowerPoint Presentation</vt:lpstr>
      <vt:lpstr>    BLOCK DIAGRAM</vt:lpstr>
      <vt:lpstr>CIRCUIT DIAGRAM</vt:lpstr>
      <vt:lpstr>PowerPoint Presentation</vt:lpstr>
      <vt:lpstr>HARDWARE MODULE</vt:lpstr>
      <vt:lpstr>ADVANTAGES AND APPLICATIONS</vt:lpstr>
      <vt:lpstr>PowerPoint Presentation</vt:lpstr>
      <vt:lpstr>WORKING MODEL:</vt:lpstr>
      <vt:lpstr>MODULE 2 -AUTOMATIC ROOF SHED BY USING RELAY</vt:lpstr>
      <vt:lpstr>ABSTRACT</vt:lpstr>
      <vt:lpstr>INTRODUCTION</vt:lpstr>
      <vt:lpstr>PowerPoint Presentation</vt:lpstr>
      <vt:lpstr>PowerPoint Presentation</vt:lpstr>
      <vt:lpstr>PowerPoint Presentation</vt:lpstr>
      <vt:lpstr>      BLOCK DIAGRAM</vt:lpstr>
      <vt:lpstr>CIRCUIT DIAGRAM</vt:lpstr>
      <vt:lpstr>HARDWARE MODULE</vt:lpstr>
      <vt:lpstr>ADVANTAGES AND APPLICATIONS</vt:lpstr>
      <vt:lpstr>APPLICATIONS</vt:lpstr>
      <vt:lpstr>WORKING MODEL:</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Slide</dc:title>
  <dc:creator>EMBEDDED</dc:creator>
  <cp:lastModifiedBy>Reni Gideon</cp:lastModifiedBy>
  <cp:revision>67</cp:revision>
  <dcterms:created xsi:type="dcterms:W3CDTF">2017-04-13T11:52:33Z</dcterms:created>
  <dcterms:modified xsi:type="dcterms:W3CDTF">2024-12-06T10:39:29Z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D0526F5F9A91471BBD1C8DE6EACAB835</vt:lpwstr>
  </property>
  <property fmtid="{D5CDD505-2E9C-101B-9397-08002B2CF9AE}" pid="4" name="KSOProductBuildVer">
    <vt:lpwstr>1033-11.2.0.11388</vt:lpwstr>
  </property>
</Properties>
</file>