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25" name=""/><p:cNvGrpSpPr/><p:nvPr/></p:nvGrpSpPr><p:grpSpPr><a:xfrm><a:off x="0" y="0"/><a:ext cx="0" cy="0"/><a:chOff x="0" y="0"/><a:chExt cx="0" cy="0"/></a:xfrm></p:grpSpPr><p:sp><p:nvSpPr><p:cNvPr id="1048586" name=""/><p:cNvSpPr txBox="1"/><p:nvPr/></p:nvSpPr><p:spPr><a:xfrm><a:off x="1088616" y="1670561"/><a:ext cx="6966766" cy="2313940"/></a:xfrm><a:prstGeom prst="rect"/></p:spPr><p:txBody><a:bodyPr rtlCol="0" wrap="square"><a:spAutoFit/></a:bodyPr><a:p><a:r><a:rPr altLang="en-GB" sz="2800" lang="en-US"><a:solidFill><a:srgbClr val="000000"/></a:solidFill></a:rPr><a:t>STUDENT NAME:</a:t></a:r><a:r><a:rPr altLang="en-GB" sz="2800" lang="en-US"><a:solidFill><a:srgbClr val="3399FF"/></a:solidFill></a:rPr><a:t> </a:t></a:r><a:r><a:rPr altLang="en-GB" sz="2800" lang="en-US"><a:solidFill><a:srgbClr val="3399FF"/></a:solidFill></a:rPr><a:t>N</a:t></a:r><a:r><a:rPr altLang="en-GB" sz="2800" lang="en-US"><a:solidFill><a:srgbClr val="3399FF"/></a:solidFill></a:rPr><a:t>I</a:t></a:r><a:r><a:rPr altLang="en-GB" sz="2800" lang="en-US"><a:solidFill><a:srgbClr val="3399FF"/></a:solidFill></a:rPr><a:t>T</a:t></a:r><a:r><a:rPr altLang="en-GB" sz="2800" lang="en-US"><a:solidFill><a:srgbClr val="3399FF"/></a:solidFill></a:rPr><a:t>H</a:t></a:r><a:r><a:rPr altLang="en-GB" sz="2800" lang="en-US"><a:solidFill><a:srgbClr val="3399FF"/></a:solidFill></a:rPr><a:t>Y</a:t></a:r><a:r><a:rPr altLang="en-GB" sz="2800" lang="en-US"><a:solidFill><a:srgbClr val="3399FF"/></a:solidFill></a:rPr><a:t>A</a:t></a:r><a:r><a:rPr altLang="en-GB" sz="2800" lang="en-US"><a:solidFill><a:srgbClr val="3399FF"/></a:solidFill></a:rPr><a:t>S</a:t></a:r><a:r><a:rPr altLang="en-GB" sz="2800" lang="en-US"><a:solidFill><a:srgbClr val="3399FF"/></a:solidFill></a:rPr><a:t>R</a:t></a:r><a:r><a:rPr altLang="en-GB" sz="2800" lang="en-US"><a:solidFill><a:srgbClr val="3399FF"/></a:solidFill></a:rPr><a:t>I</a:t></a:r><a:r><a:rPr altLang="en-GB" sz="2800" lang="en-US"><a:solidFill><a:srgbClr val="3399FF"/></a:solidFill></a:rPr><a:t> </a:t></a:r><a:r><a:rPr altLang="en-GB" sz="2800" lang="en-US"><a:solidFill><a:srgbClr val="3399FF"/></a:solidFill></a:rPr><a:t>C</a:t></a:r><a:endParaRPr sz="2800" lang="en-GB"><a:solidFill><a:srgbClr val="000000"/></a:solidFill></a:endParaRPr></a:p><a:p><a:r><a:rPr altLang="en-GB" sz="2800" lang="en-US"><a:solidFill><a:srgbClr val="000000"/></a:solidFill></a:rPr><a:t>REGISTER NO AND NMID: </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5</a:t></a:r><a:r><a:rPr altLang="en-GB" sz="2800" lang="en-US"><a:solidFill><a:srgbClr val="3399FF"/></a:solidFill></a:rPr><a:t>4</a:t></a:r><a:r><a:rPr altLang="en-GB" sz="2800" lang="en-US"><a:solidFill><a:srgbClr val="3399FF"/></a:solidFill></a:rPr><a:t>,</a:t></a:r><a:r><a:rPr altLang="en-GB" sz="2800" lang="en-US"><a:solidFill><a:srgbClr val="3399FF"/></a:solidFill></a:rPr><a:t>asbru10210082422k14</a:t></a:r><a:r><a:rPr altLang="en-GB" sz="2800" lang="en-US"><a:solidFill><a:srgbClr val="3399FF"/></a:solidFill></a:rPr><a:t>5</a:t></a:r><a:r><a:rPr altLang="en-GB" sz="2800" lang="en-US"><a:solidFill><a:srgbClr val="3399FF"/></a:solidFill></a:rPr><a:t>4</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C</a:t></a:r><a:r><a:rPr altLang="en-GB" sz="2800" lang="en-US"><a:solidFill><a:srgbClr val="3399FF"/></a:solidFill></a:rPr><a:t>O</a:t></a:r><a:r><a:rPr altLang="en-GB" sz="2800" lang="en-US"><a:solidFill><a:srgbClr val="3399FF"/></a:solidFill></a:rPr><a:t>L</a:t></a:r><a:r><a:rPr altLang="en-GB" sz="2800" lang="en-US"><a:solidFill><a:srgbClr val="3399FF"/></a:solidFill></a:rPr><a:t>L</a:t></a:r><a:r><a:rPr altLang="en-GB" sz="2800" lang="en-US"><a:solidFill><a:srgbClr val="3399FF"/></a:solidFill></a:rPr><a:t>E</a:t></a:r><a:r><a:rPr altLang="en-GB" sz="2800" lang="en-US"><a:solidFill><a:srgbClr val="3399FF"/></a:solidFill></a:rPr><a:t>G</a:t></a:r><a:r><a:rPr altLang="en-GB" sz="2800" lang="en-US"><a:solidFill><a:srgbClr val="3399FF"/></a:solidFill></a:rPr><a:t>E</a:t></a:r><a:r><a:rPr altLang="en-GB" sz="2800" lang="en-US"><a:solidFill><a:srgbClr val="3399FF"/></a:solidFill></a:rPr><a:t>/</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ERSITY</a:t></a:r><a:endParaRPr sz="2800" lang="en-GB"><a:solidFill><a:srgbClr val="000000"/></a:solidFill></a:endParaRPr></a:p></p:txBody></p:sp><p:sp><p:nvSpPr><p:cNvPr id="1048587" name=""/><p:cNvSpPr txBox="1"/><p:nvPr/></p:nvSpPr><p:spPr><a:xfrm><a:off x="3116343" y="190160"/><a:ext cx="5815088" cy="980440"/></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7" name="object 7"/>
          <p:cNvSpPr txBox="1">
            <a:spLocks noGrp="1"/>
          </p:cNvSpPr>
          <p:nvPr/>
        </p:nvSpPr>
        <p:spPr>
          <a:xfrm>
            <a:off x="331787" y="170749"/>
            <a:ext cx="8480425" cy="6642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608"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2" name=""/>
          <p:cNvPicPr>
            <a:picLocks/>
          </p:cNvPicPr>
          <p:nvPr/>
        </p:nvPicPr>
        <p:blipFill>
          <a:blip xmlns:r="http://schemas.openxmlformats.org/officeDocument/2006/relationships" r:embed="rId2"/>
          <a:stretch>
            <a:fillRect/>
          </a:stretch>
        </p:blipFill>
        <p:spPr>
          <a:xfrm rot="0">
            <a:off x="4053730" y="1064828"/>
            <a:ext cx="4352063" cy="5632220"/>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9" name=""/>
          <p:cNvSpPr txBox="1"/>
          <p:nvPr/>
        </p:nvSpPr>
        <p:spPr>
          <a:xfrm>
            <a:off x="2800458" y="198119"/>
            <a:ext cx="4862372" cy="5105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3" name=""/>
          <p:cNvPicPr>
            <a:picLocks/>
          </p:cNvPicPr>
          <p:nvPr/>
        </p:nvPicPr>
        <p:blipFill>
          <a:blip xmlns:r="http://schemas.openxmlformats.org/officeDocument/2006/relationships" r:embed="rId2"/>
          <a:srcRect t="1046" b="1046"/>
          <a:stretch>
            <a:fillRect/>
          </a:stretch>
        </p:blipFill>
        <p:spPr>
          <a:xfrm rot="13403">
            <a:off x="3491326" y="-444871"/>
            <a:ext cx="5049742" cy="9226473"/>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0" name=""/>
          <p:cNvSpPr txBox="1"/>
          <p:nvPr/>
        </p:nvSpPr>
        <p:spPr>
          <a:xfrm>
            <a:off x="2539387" y="579826"/>
            <a:ext cx="4415208" cy="675640"/>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54" name=""/>
          <p:cNvPicPr>
            <a:picLocks/>
          </p:cNvPicPr>
          <p:nvPr/>
        </p:nvPicPr>
        <p:blipFill>
          <a:blip xmlns:r="http://schemas.openxmlformats.org/officeDocument/2006/relationships" r:embed="rId2"/>
          <a:srcRect l="4876" r="4876"/>
          <a:stretch>
            <a:fillRect/>
          </a:stretch>
        </p:blipFill>
        <p:spPr>
          <a:xfrm>
            <a:off x="4176473" y="579826"/>
            <a:ext cx="3669129" cy="6021289"/>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2501312" y="1287780"/>
            <a:ext cx="6860880" cy="40919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612" name="object 7"/>
          <p:cNvSpPr txBox="1">
            <a:spLocks noGrp="1"/>
          </p:cNvSpPr>
          <p:nvPr/>
        </p:nvSpPr>
        <p:spPr>
          <a:xfrm>
            <a:off x="267829" y="161673"/>
            <a:ext cx="5437442" cy="8007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571999" y="1857405"/>
            <a:ext cx="6801575" cy="1424941"/>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614" name=""/>
          <p:cNvSpPr txBox="1"/>
          <p:nvPr/>
        </p:nvSpPr>
        <p:spPr>
          <a:xfrm>
            <a:off x="571999" y="140190"/>
            <a:ext cx="4000000" cy="878839"/>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91" name="object 17"/>
          <p:cNvSpPr txBox="1">
            <a:spLocks noGrp="1"/>
          </p:cNvSpPr>
          <p:nvPr/>
        </p:nvSpPr>
        <p:spPr>
          <a:xfrm>
            <a:off x="295507" y="280522"/>
            <a:ext cx="5167581" cy="803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592" name=""/>
          <p:cNvSpPr txBox="1"/>
          <p:nvPr/>
        </p:nvSpPr>
        <p:spPr>
          <a:xfrm>
            <a:off x="2621043" y="2708800"/>
            <a:ext cx="6522957" cy="11582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3" name="object 21"/>
          <p:cNvSpPr txBox="1">
            <a:spLocks noGrp="1"/>
          </p:cNvSpPr>
          <p:nvPr/>
        </p:nvSpPr>
        <p:spPr>
          <a:xfrm>
            <a:off x="145477" y="130790"/>
            <a:ext cx="3893714" cy="8007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594" name="TextBox 22"/>
          <p:cNvSpPr txBox="1"/>
          <p:nvPr/>
        </p:nvSpPr>
        <p:spPr>
          <a:xfrm>
            <a:off x="2910647" y="1194806"/>
            <a:ext cx="6800491" cy="49809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5" name="object 7"/>
          <p:cNvSpPr txBox="1">
            <a:spLocks noGrp="1"/>
          </p:cNvSpPr>
          <p:nvPr/>
        </p:nvSpPr>
        <p:spPr>
          <a:xfrm>
            <a:off x="275883" y="147298"/>
            <a:ext cx="6329966" cy="7023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596" name=""/>
          <p:cNvSpPr txBox="1"/>
          <p:nvPr/>
        </p:nvSpPr>
        <p:spPr>
          <a:xfrm>
            <a:off x="2979407" y="1196367"/>
            <a:ext cx="5787957" cy="45364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7" name="object 7"/>
          <p:cNvSpPr txBox="1">
            <a:spLocks noGrp="1"/>
          </p:cNvSpPr>
          <p:nvPr/>
        </p:nvSpPr>
        <p:spPr>
          <a:xfrm>
            <a:off x="496497" y="264698"/>
            <a:ext cx="5263515" cy="6642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598" name=""/>
          <p:cNvSpPr txBox="1"/>
          <p:nvPr/>
        </p:nvSpPr>
        <p:spPr>
          <a:xfrm>
            <a:off x="2952218" y="1144658"/>
            <a:ext cx="4572000" cy="4663440"/>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9" name=""/>
          <p:cNvSpPr txBox="1"/>
          <p:nvPr/>
        </p:nvSpPr>
        <p:spPr>
          <a:xfrm>
            <a:off x="2974089" y="912184"/>
            <a:ext cx="4572000" cy="57810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00" name="object 5"/>
          <p:cNvSpPr txBox="1">
            <a:spLocks noGrp="1"/>
          </p:cNvSpPr>
          <p:nvPr/>
        </p:nvSpPr>
        <p:spPr>
          <a:xfrm>
            <a:off x="466792" y="222855"/>
            <a:ext cx="5014595" cy="6007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1" name=""/>
          <p:cNvSpPr txBox="1"/>
          <p:nvPr/>
        </p:nvSpPr>
        <p:spPr>
          <a:xfrm>
            <a:off x="3026619" y="1043887"/>
            <a:ext cx="4572000" cy="5044440"/>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02" name="object 6"/>
          <p:cNvSpPr txBox="1">
            <a:spLocks noGrp="1"/>
          </p:cNvSpPr>
          <p:nvPr/>
        </p:nvSpPr>
        <p:spPr>
          <a:xfrm>
            <a:off x="608774" y="209570"/>
            <a:ext cx="9763125" cy="597535"/>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3" name=""/>
          <p:cNvSpPr txBox="1"/>
          <p:nvPr/>
        </p:nvSpPr>
        <p:spPr>
          <a:xfrm>
            <a:off x="2954740" y="899159"/>
            <a:ext cx="6816806" cy="59588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04" name="object 8"/>
          <p:cNvSpPr txBox="1"/>
          <p:nvPr/>
        </p:nvSpPr>
        <p:spPr>
          <a:xfrm>
            <a:off x="349249" y="182416"/>
            <a:ext cx="8794750" cy="661035"/>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5" name="Title 1"/>
          <p:cNvSpPr>
            <a:spLocks noGrp="1"/>
          </p:cNvSpPr>
          <p:nvPr/>
        </p:nvSpPr>
        <p:spPr>
          <a:xfrm>
            <a:off x="587554" y="265515"/>
            <a:ext cx="10681335" cy="6477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606" name=""/>
          <p:cNvSpPr txBox="1"/>
          <p:nvPr/>
        </p:nvSpPr>
        <p:spPr>
          <a:xfrm>
            <a:off x="2864487" y="1116330"/>
            <a:ext cx="6127471" cy="47650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2015-05-08T17:30:45Z</dcterms:created>
  <dcterms:modified xsi:type="dcterms:W3CDTF">2025-08-29T06:44:10Z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c9154cd7ffc1477b9297c876a577527c</vt:lpwstr>
  </property>
</Properties>
</file>