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C15B0-B7BF-4D75-9939-346BADF7BA2A}" v="1" dt="2023-05-03T04:18:58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ya Sri, Kasidu" userId="32b0ba64-a934-4d71-9f49-308872d8d13a" providerId="ADAL" clId="{CCDC15B0-B7BF-4D75-9939-346BADF7BA2A}"/>
    <pc:docChg chg="undo custSel addSld delSld modSld">
      <pc:chgData name="Nithya Sri, Kasidu" userId="32b0ba64-a934-4d71-9f49-308872d8d13a" providerId="ADAL" clId="{CCDC15B0-B7BF-4D75-9939-346BADF7BA2A}" dt="2023-05-03T05:09:00.766" v="192" actId="2696"/>
      <pc:docMkLst>
        <pc:docMk/>
      </pc:docMkLst>
      <pc:sldChg chg="addSp delSp modSp mod">
        <pc:chgData name="Nithya Sri, Kasidu" userId="32b0ba64-a934-4d71-9f49-308872d8d13a" providerId="ADAL" clId="{CCDC15B0-B7BF-4D75-9939-346BADF7BA2A}" dt="2023-05-03T04:25:00.839" v="90" actId="5793"/>
        <pc:sldMkLst>
          <pc:docMk/>
          <pc:sldMk cId="1357496931" sldId="264"/>
        </pc:sldMkLst>
        <pc:spChg chg="mod">
          <ac:chgData name="Nithya Sri, Kasidu" userId="32b0ba64-a934-4d71-9f49-308872d8d13a" providerId="ADAL" clId="{CCDC15B0-B7BF-4D75-9939-346BADF7BA2A}" dt="2023-05-03T04:19:55.592" v="8" actId="26606"/>
          <ac:spMkLst>
            <pc:docMk/>
            <pc:sldMk cId="1357496931" sldId="264"/>
            <ac:spMk id="2" creationId="{EEB6BBC7-59D1-58AF-3524-4E226733F57C}"/>
          </ac:spMkLst>
        </pc:spChg>
        <pc:spChg chg="mod ord">
          <ac:chgData name="Nithya Sri, Kasidu" userId="32b0ba64-a934-4d71-9f49-308872d8d13a" providerId="ADAL" clId="{CCDC15B0-B7BF-4D75-9939-346BADF7BA2A}" dt="2023-05-03T04:25:00.839" v="90" actId="5793"/>
          <ac:spMkLst>
            <pc:docMk/>
            <pc:sldMk cId="1357496931" sldId="264"/>
            <ac:spMk id="3" creationId="{75706555-1428-E1CD-3468-F65A796DAFC3}"/>
          </ac:spMkLst>
        </pc:spChg>
        <pc:spChg chg="add del">
          <ac:chgData name="Nithya Sri, Kasidu" userId="32b0ba64-a934-4d71-9f49-308872d8d13a" providerId="ADAL" clId="{CCDC15B0-B7BF-4D75-9939-346BADF7BA2A}" dt="2023-05-03T04:19:55.599" v="9" actId="26606"/>
          <ac:spMkLst>
            <pc:docMk/>
            <pc:sldMk cId="1357496931" sldId="264"/>
            <ac:spMk id="1031" creationId="{45D37F4E-DDB4-456B-97E0-9937730A039F}"/>
          </ac:spMkLst>
        </pc:spChg>
        <pc:spChg chg="add del">
          <ac:chgData name="Nithya Sri, Kasidu" userId="32b0ba64-a934-4d71-9f49-308872d8d13a" providerId="ADAL" clId="{CCDC15B0-B7BF-4D75-9939-346BADF7BA2A}" dt="2023-05-03T04:19:55.599" v="9" actId="26606"/>
          <ac:spMkLst>
            <pc:docMk/>
            <pc:sldMk cId="1357496931" sldId="264"/>
            <ac:spMk id="1033" creationId="{B2DD41CD-8F47-4F56-AD12-4E2FF7696987}"/>
          </ac:spMkLst>
        </pc:spChg>
        <pc:spChg chg="add del">
          <ac:chgData name="Nithya Sri, Kasidu" userId="32b0ba64-a934-4d71-9f49-308872d8d13a" providerId="ADAL" clId="{CCDC15B0-B7BF-4D75-9939-346BADF7BA2A}" dt="2023-05-03T04:19:47.345" v="4" actId="26606"/>
          <ac:spMkLst>
            <pc:docMk/>
            <pc:sldMk cId="1357496931" sldId="264"/>
            <ac:spMk id="1038" creationId="{6A84B152-3496-4C52-AF08-97AFFC09DD2C}"/>
          </ac:spMkLst>
        </pc:spChg>
        <pc:spChg chg="add del">
          <ac:chgData name="Nithya Sri, Kasidu" userId="32b0ba64-a934-4d71-9f49-308872d8d13a" providerId="ADAL" clId="{CCDC15B0-B7BF-4D75-9939-346BADF7BA2A}" dt="2023-05-03T04:19:47.345" v="4" actId="26606"/>
          <ac:spMkLst>
            <pc:docMk/>
            <pc:sldMk cId="1357496931" sldId="264"/>
            <ac:spMk id="1040" creationId="{6B2ADB95-0FA3-4BD7-A8AC-89D014A83E5B}"/>
          </ac:spMkLst>
        </pc:spChg>
        <pc:spChg chg="add del">
          <ac:chgData name="Nithya Sri, Kasidu" userId="32b0ba64-a934-4d71-9f49-308872d8d13a" providerId="ADAL" clId="{CCDC15B0-B7BF-4D75-9939-346BADF7BA2A}" dt="2023-05-03T04:19:47.345" v="4" actId="26606"/>
          <ac:spMkLst>
            <pc:docMk/>
            <pc:sldMk cId="1357496931" sldId="264"/>
            <ac:spMk id="1042" creationId="{C924DBCE-E731-4B22-8181-A39C1D86276C}"/>
          </ac:spMkLst>
        </pc:spChg>
        <pc:spChg chg="add del">
          <ac:chgData name="Nithya Sri, Kasidu" userId="32b0ba64-a934-4d71-9f49-308872d8d13a" providerId="ADAL" clId="{CCDC15B0-B7BF-4D75-9939-346BADF7BA2A}" dt="2023-05-03T04:19:47.345" v="4" actId="26606"/>
          <ac:spMkLst>
            <pc:docMk/>
            <pc:sldMk cId="1357496931" sldId="264"/>
            <ac:spMk id="1044" creationId="{4CBF9756-6AC8-4C65-84DF-56FBFFA1D873}"/>
          </ac:spMkLst>
        </pc:spChg>
        <pc:spChg chg="add del">
          <ac:chgData name="Nithya Sri, Kasidu" userId="32b0ba64-a934-4d71-9f49-308872d8d13a" providerId="ADAL" clId="{CCDC15B0-B7BF-4D75-9939-346BADF7BA2A}" dt="2023-05-03T04:19:47.345" v="4" actId="26606"/>
          <ac:spMkLst>
            <pc:docMk/>
            <pc:sldMk cId="1357496931" sldId="264"/>
            <ac:spMk id="1046" creationId="{2D385988-EAAF-4C27-AF8A-2BFBECAF3D4F}"/>
          </ac:spMkLst>
        </pc:spChg>
        <pc:spChg chg="add del">
          <ac:chgData name="Nithya Sri, Kasidu" userId="32b0ba64-a934-4d71-9f49-308872d8d13a" providerId="ADAL" clId="{CCDC15B0-B7BF-4D75-9939-346BADF7BA2A}" dt="2023-05-03T04:19:47.345" v="4" actId="26606"/>
          <ac:spMkLst>
            <pc:docMk/>
            <pc:sldMk cId="1357496931" sldId="264"/>
            <ac:spMk id="1050" creationId="{B621D332-7329-4994-8836-C429A51B7549}"/>
          </ac:spMkLst>
        </pc:spChg>
        <pc:spChg chg="add del">
          <ac:chgData name="Nithya Sri, Kasidu" userId="32b0ba64-a934-4d71-9f49-308872d8d13a" providerId="ADAL" clId="{CCDC15B0-B7BF-4D75-9939-346BADF7BA2A}" dt="2023-05-03T04:19:47.345" v="4" actId="26606"/>
          <ac:spMkLst>
            <pc:docMk/>
            <pc:sldMk cId="1357496931" sldId="264"/>
            <ac:spMk id="1052" creationId="{2D20F754-35A9-4508-BE3C-C59996D1437B}"/>
          </ac:spMkLst>
        </pc:spChg>
        <pc:spChg chg="add del">
          <ac:chgData name="Nithya Sri, Kasidu" userId="32b0ba64-a934-4d71-9f49-308872d8d13a" providerId="ADAL" clId="{CCDC15B0-B7BF-4D75-9939-346BADF7BA2A}" dt="2023-05-03T04:19:50.383" v="6" actId="26606"/>
          <ac:spMkLst>
            <pc:docMk/>
            <pc:sldMk cId="1357496931" sldId="264"/>
            <ac:spMk id="1054" creationId="{201CC55D-ED54-4C5C-95E6-10947BD1103B}"/>
          </ac:spMkLst>
        </pc:spChg>
        <pc:spChg chg="add del">
          <ac:chgData name="Nithya Sri, Kasidu" userId="32b0ba64-a934-4d71-9f49-308872d8d13a" providerId="ADAL" clId="{CCDC15B0-B7BF-4D75-9939-346BADF7BA2A}" dt="2023-05-03T04:19:50.383" v="6" actId="26606"/>
          <ac:spMkLst>
            <pc:docMk/>
            <pc:sldMk cId="1357496931" sldId="264"/>
            <ac:spMk id="1057" creationId="{3873B707-463F-40B0-8227-E8CC6C67EB25}"/>
          </ac:spMkLst>
        </pc:spChg>
        <pc:spChg chg="add del">
          <ac:chgData name="Nithya Sri, Kasidu" userId="32b0ba64-a934-4d71-9f49-308872d8d13a" providerId="ADAL" clId="{CCDC15B0-B7BF-4D75-9939-346BADF7BA2A}" dt="2023-05-03T04:19:50.383" v="6" actId="26606"/>
          <ac:spMkLst>
            <pc:docMk/>
            <pc:sldMk cId="1357496931" sldId="264"/>
            <ac:spMk id="1058" creationId="{C13237C8-E62C-4F0D-A318-BD6FB6C2D138}"/>
          </ac:spMkLst>
        </pc:spChg>
        <pc:spChg chg="add del">
          <ac:chgData name="Nithya Sri, Kasidu" userId="32b0ba64-a934-4d71-9f49-308872d8d13a" providerId="ADAL" clId="{CCDC15B0-B7BF-4D75-9939-346BADF7BA2A}" dt="2023-05-03T04:19:50.383" v="6" actId="26606"/>
          <ac:spMkLst>
            <pc:docMk/>
            <pc:sldMk cId="1357496931" sldId="264"/>
            <ac:spMk id="1059" creationId="{19C9EAEA-39D0-4B0E-A0EB-51E7B26740B1}"/>
          </ac:spMkLst>
        </pc:spChg>
        <pc:spChg chg="add del">
          <ac:chgData name="Nithya Sri, Kasidu" userId="32b0ba64-a934-4d71-9f49-308872d8d13a" providerId="ADAL" clId="{CCDC15B0-B7BF-4D75-9939-346BADF7BA2A}" dt="2023-05-03T04:19:55.592" v="8" actId="26606"/>
          <ac:spMkLst>
            <pc:docMk/>
            <pc:sldMk cId="1357496931" sldId="264"/>
            <ac:spMk id="1061" creationId="{9D25F302-27C5-414F-97F8-6EA0A6C028BA}"/>
          </ac:spMkLst>
        </pc:spChg>
        <pc:spChg chg="add del">
          <ac:chgData name="Nithya Sri, Kasidu" userId="32b0ba64-a934-4d71-9f49-308872d8d13a" providerId="ADAL" clId="{CCDC15B0-B7BF-4D75-9939-346BADF7BA2A}" dt="2023-05-03T04:19:55.592" v="8" actId="26606"/>
          <ac:spMkLst>
            <pc:docMk/>
            <pc:sldMk cId="1357496931" sldId="264"/>
            <ac:spMk id="1062" creationId="{830A36F8-48C2-4842-A87B-8CE8DF4E7FD2}"/>
          </ac:spMkLst>
        </pc:spChg>
        <pc:spChg chg="add del">
          <ac:chgData name="Nithya Sri, Kasidu" userId="32b0ba64-a934-4d71-9f49-308872d8d13a" providerId="ADAL" clId="{CCDC15B0-B7BF-4D75-9939-346BADF7BA2A}" dt="2023-05-03T04:19:55.592" v="8" actId="26606"/>
          <ac:spMkLst>
            <pc:docMk/>
            <pc:sldMk cId="1357496931" sldId="264"/>
            <ac:spMk id="1063" creationId="{8F451A30-466B-4996-9BA5-CD6ABCC6D558}"/>
          </ac:spMkLst>
        </pc:spChg>
        <pc:spChg chg="add">
          <ac:chgData name="Nithya Sri, Kasidu" userId="32b0ba64-a934-4d71-9f49-308872d8d13a" providerId="ADAL" clId="{CCDC15B0-B7BF-4D75-9939-346BADF7BA2A}" dt="2023-05-03T04:19:55.599" v="9" actId="26606"/>
          <ac:spMkLst>
            <pc:docMk/>
            <pc:sldMk cId="1357496931" sldId="264"/>
            <ac:spMk id="1065" creationId="{45D37F4E-DDB4-456B-97E0-9937730A039F}"/>
          </ac:spMkLst>
        </pc:spChg>
        <pc:spChg chg="add">
          <ac:chgData name="Nithya Sri, Kasidu" userId="32b0ba64-a934-4d71-9f49-308872d8d13a" providerId="ADAL" clId="{CCDC15B0-B7BF-4D75-9939-346BADF7BA2A}" dt="2023-05-03T04:19:55.599" v="9" actId="26606"/>
          <ac:spMkLst>
            <pc:docMk/>
            <pc:sldMk cId="1357496931" sldId="264"/>
            <ac:spMk id="1066" creationId="{B2DD41CD-8F47-4F56-AD12-4E2FF7696987}"/>
          </ac:spMkLst>
        </pc:spChg>
        <pc:grpChg chg="add del">
          <ac:chgData name="Nithya Sri, Kasidu" userId="32b0ba64-a934-4d71-9f49-308872d8d13a" providerId="ADAL" clId="{CCDC15B0-B7BF-4D75-9939-346BADF7BA2A}" dt="2023-05-03T04:19:50.383" v="6" actId="26606"/>
          <ac:grpSpMkLst>
            <pc:docMk/>
            <pc:sldMk cId="1357496931" sldId="264"/>
            <ac:grpSpMk id="1055" creationId="{1DE889C7-FAD6-4397-98E2-05D503484459}"/>
          </ac:grpSpMkLst>
        </pc:grpChg>
        <pc:picChg chg="mod">
          <ac:chgData name="Nithya Sri, Kasidu" userId="32b0ba64-a934-4d71-9f49-308872d8d13a" providerId="ADAL" clId="{CCDC15B0-B7BF-4D75-9939-346BADF7BA2A}" dt="2023-05-03T04:19:55.599" v="9" actId="26606"/>
          <ac:picMkLst>
            <pc:docMk/>
            <pc:sldMk cId="1357496931" sldId="264"/>
            <ac:picMk id="1026" creationId="{CEF7A974-557B-1318-0308-0B108F390F5E}"/>
          </ac:picMkLst>
        </pc:picChg>
        <pc:cxnChg chg="add del">
          <ac:chgData name="Nithya Sri, Kasidu" userId="32b0ba64-a934-4d71-9f49-308872d8d13a" providerId="ADAL" clId="{CCDC15B0-B7BF-4D75-9939-346BADF7BA2A}" dt="2023-05-03T04:19:47.345" v="4" actId="26606"/>
          <ac:cxnSpMkLst>
            <pc:docMk/>
            <pc:sldMk cId="1357496931" sldId="264"/>
            <ac:cxnSpMk id="1048" creationId="{43621FD4-D14D-45D5-9A57-9A2DE5EA59C0}"/>
          </ac:cxnSpMkLst>
        </pc:cxnChg>
      </pc:sldChg>
      <pc:sldChg chg="del">
        <pc:chgData name="Nithya Sri, Kasidu" userId="32b0ba64-a934-4d71-9f49-308872d8d13a" providerId="ADAL" clId="{CCDC15B0-B7BF-4D75-9939-346BADF7BA2A}" dt="2023-05-03T04:25:11.302" v="91" actId="2696"/>
        <pc:sldMkLst>
          <pc:docMk/>
          <pc:sldMk cId="718104059" sldId="265"/>
        </pc:sldMkLst>
      </pc:sldChg>
      <pc:sldChg chg="del">
        <pc:chgData name="Nithya Sri, Kasidu" userId="32b0ba64-a934-4d71-9f49-308872d8d13a" providerId="ADAL" clId="{CCDC15B0-B7BF-4D75-9939-346BADF7BA2A}" dt="2023-05-03T04:25:14.935" v="92" actId="2696"/>
        <pc:sldMkLst>
          <pc:docMk/>
          <pc:sldMk cId="2824264916" sldId="266"/>
        </pc:sldMkLst>
      </pc:sldChg>
      <pc:sldChg chg="del">
        <pc:chgData name="Nithya Sri, Kasidu" userId="32b0ba64-a934-4d71-9f49-308872d8d13a" providerId="ADAL" clId="{CCDC15B0-B7BF-4D75-9939-346BADF7BA2A}" dt="2023-05-03T04:25:18.581" v="93" actId="2696"/>
        <pc:sldMkLst>
          <pc:docMk/>
          <pc:sldMk cId="1829762502" sldId="267"/>
        </pc:sldMkLst>
      </pc:sldChg>
      <pc:sldChg chg="del">
        <pc:chgData name="Nithya Sri, Kasidu" userId="32b0ba64-a934-4d71-9f49-308872d8d13a" providerId="ADAL" clId="{CCDC15B0-B7BF-4D75-9939-346BADF7BA2A}" dt="2023-05-03T04:25:26.931" v="94" actId="2696"/>
        <pc:sldMkLst>
          <pc:docMk/>
          <pc:sldMk cId="368040985" sldId="268"/>
        </pc:sldMkLst>
      </pc:sldChg>
      <pc:sldChg chg="del">
        <pc:chgData name="Nithya Sri, Kasidu" userId="32b0ba64-a934-4d71-9f49-308872d8d13a" providerId="ADAL" clId="{CCDC15B0-B7BF-4D75-9939-346BADF7BA2A}" dt="2023-05-03T05:09:00.766" v="192" actId="2696"/>
        <pc:sldMkLst>
          <pc:docMk/>
          <pc:sldMk cId="3842271892" sldId="269"/>
        </pc:sldMkLst>
      </pc:sldChg>
      <pc:sldChg chg="addSp delSp modSp del mod">
        <pc:chgData name="Nithya Sri, Kasidu" userId="32b0ba64-a934-4d71-9f49-308872d8d13a" providerId="ADAL" clId="{CCDC15B0-B7BF-4D75-9939-346BADF7BA2A}" dt="2023-05-03T05:08:57.123" v="191" actId="2696"/>
        <pc:sldMkLst>
          <pc:docMk/>
          <pc:sldMk cId="3271992731" sldId="270"/>
        </pc:sldMkLst>
        <pc:spChg chg="mod ord">
          <ac:chgData name="Nithya Sri, Kasidu" userId="32b0ba64-a934-4d71-9f49-308872d8d13a" providerId="ADAL" clId="{CCDC15B0-B7BF-4D75-9939-346BADF7BA2A}" dt="2023-05-03T04:34:03.010" v="158" actId="27636"/>
          <ac:spMkLst>
            <pc:docMk/>
            <pc:sldMk cId="3271992731" sldId="270"/>
            <ac:spMk id="2" creationId="{FBF5BDC0-149C-86C5-2F73-AE030D7696D5}"/>
          </ac:spMkLst>
        </pc:spChg>
        <pc:spChg chg="mod">
          <ac:chgData name="Nithya Sri, Kasidu" userId="32b0ba64-a934-4d71-9f49-308872d8d13a" providerId="ADAL" clId="{CCDC15B0-B7BF-4D75-9939-346BADF7BA2A}" dt="2023-05-03T04:34:51.270" v="165" actId="14100"/>
          <ac:spMkLst>
            <pc:docMk/>
            <pc:sldMk cId="3271992731" sldId="270"/>
            <ac:spMk id="3" creationId="{A0FFBFB9-27A8-D728-FB6E-C5D31D9EB1A1}"/>
          </ac:spMkLst>
        </pc:spChg>
        <pc:spChg chg="del">
          <ac:chgData name="Nithya Sri, Kasidu" userId="32b0ba64-a934-4d71-9f49-308872d8d13a" providerId="ADAL" clId="{CCDC15B0-B7BF-4D75-9939-346BADF7BA2A}" dt="2023-05-03T04:32:17.783" v="121" actId="26606"/>
          <ac:spMkLst>
            <pc:docMk/>
            <pc:sldMk cId="3271992731" sldId="270"/>
            <ac:spMk id="9" creationId="{2C61293E-6EBE-43EF-A52C-9BEBFD7679D4}"/>
          </ac:spMkLst>
        </pc:spChg>
        <pc:spChg chg="del">
          <ac:chgData name="Nithya Sri, Kasidu" userId="32b0ba64-a934-4d71-9f49-308872d8d13a" providerId="ADAL" clId="{CCDC15B0-B7BF-4D75-9939-346BADF7BA2A}" dt="2023-05-03T04:32:17.783" v="121" actId="26606"/>
          <ac:spMkLst>
            <pc:docMk/>
            <pc:sldMk cId="3271992731" sldId="270"/>
            <ac:spMk id="11" creationId="{3FCFB1DE-0B7E-48CC-BA90-B2AB0889F9D6}"/>
          </ac:spMkLst>
        </pc:spChg>
        <pc:spChg chg="add">
          <ac:chgData name="Nithya Sri, Kasidu" userId="32b0ba64-a934-4d71-9f49-308872d8d13a" providerId="ADAL" clId="{CCDC15B0-B7BF-4D75-9939-346BADF7BA2A}" dt="2023-05-03T04:32:17.783" v="121" actId="26606"/>
          <ac:spMkLst>
            <pc:docMk/>
            <pc:sldMk cId="3271992731" sldId="270"/>
            <ac:spMk id="16" creationId="{5D13CC36-B950-4F02-9BAF-9A7EB267398C}"/>
          </ac:spMkLst>
        </pc:spChg>
        <pc:spChg chg="add">
          <ac:chgData name="Nithya Sri, Kasidu" userId="32b0ba64-a934-4d71-9f49-308872d8d13a" providerId="ADAL" clId="{CCDC15B0-B7BF-4D75-9939-346BADF7BA2A}" dt="2023-05-03T04:32:17.783" v="121" actId="26606"/>
          <ac:spMkLst>
            <pc:docMk/>
            <pc:sldMk cId="3271992731" sldId="270"/>
            <ac:spMk id="18" creationId="{D1BDED99-B35B-4FEE-A274-8E8DB6FEEECF}"/>
          </ac:spMkLst>
        </pc:spChg>
        <pc:picChg chg="mod">
          <ac:chgData name="Nithya Sri, Kasidu" userId="32b0ba64-a934-4d71-9f49-308872d8d13a" providerId="ADAL" clId="{CCDC15B0-B7BF-4D75-9939-346BADF7BA2A}" dt="2023-05-03T04:32:17.783" v="121" actId="26606"/>
          <ac:picMkLst>
            <pc:docMk/>
            <pc:sldMk cId="3271992731" sldId="270"/>
            <ac:picMk id="5" creationId="{7CBB2ED5-3140-2206-7213-C9B2B439FE3F}"/>
          </ac:picMkLst>
        </pc:picChg>
      </pc:sldChg>
      <pc:sldChg chg="modSp del mod">
        <pc:chgData name="Nithya Sri, Kasidu" userId="32b0ba64-a934-4d71-9f49-308872d8d13a" providerId="ADAL" clId="{CCDC15B0-B7BF-4D75-9939-346BADF7BA2A}" dt="2023-05-03T04:31:44.030" v="120" actId="2696"/>
        <pc:sldMkLst>
          <pc:docMk/>
          <pc:sldMk cId="1389144953" sldId="271"/>
        </pc:sldMkLst>
        <pc:spChg chg="mod">
          <ac:chgData name="Nithya Sri, Kasidu" userId="32b0ba64-a934-4d71-9f49-308872d8d13a" providerId="ADAL" clId="{CCDC15B0-B7BF-4D75-9939-346BADF7BA2A}" dt="2023-05-03T04:31:18.981" v="114" actId="20577"/>
          <ac:spMkLst>
            <pc:docMk/>
            <pc:sldMk cId="1389144953" sldId="271"/>
            <ac:spMk id="3" creationId="{AEEF19D4-4416-0DB1-4350-7899DFC250FB}"/>
          </ac:spMkLst>
        </pc:spChg>
      </pc:sldChg>
      <pc:sldChg chg="addSp modSp new mod setBg">
        <pc:chgData name="Nithya Sri, Kasidu" userId="32b0ba64-a934-4d71-9f49-308872d8d13a" providerId="ADAL" clId="{CCDC15B0-B7BF-4D75-9939-346BADF7BA2A}" dt="2023-05-03T04:41:10.750" v="173" actId="20577"/>
        <pc:sldMkLst>
          <pc:docMk/>
          <pc:sldMk cId="2255057892" sldId="273"/>
        </pc:sldMkLst>
        <pc:spChg chg="mod">
          <ac:chgData name="Nithya Sri, Kasidu" userId="32b0ba64-a934-4d71-9f49-308872d8d13a" providerId="ADAL" clId="{CCDC15B0-B7BF-4D75-9939-346BADF7BA2A}" dt="2023-05-03T04:40:57.975" v="171" actId="26606"/>
          <ac:spMkLst>
            <pc:docMk/>
            <pc:sldMk cId="2255057892" sldId="273"/>
            <ac:spMk id="2" creationId="{6CC2F4B6-6C7C-36CA-54BB-4560DC71E9F1}"/>
          </ac:spMkLst>
        </pc:spChg>
        <pc:spChg chg="mod">
          <ac:chgData name="Nithya Sri, Kasidu" userId="32b0ba64-a934-4d71-9f49-308872d8d13a" providerId="ADAL" clId="{CCDC15B0-B7BF-4D75-9939-346BADF7BA2A}" dt="2023-05-03T04:41:10.750" v="173" actId="20577"/>
          <ac:spMkLst>
            <pc:docMk/>
            <pc:sldMk cId="2255057892" sldId="273"/>
            <ac:spMk id="3" creationId="{B9D7437B-EA09-1FDB-A89F-D67777899679}"/>
          </ac:spMkLst>
        </pc:spChg>
        <pc:spChg chg="add">
          <ac:chgData name="Nithya Sri, Kasidu" userId="32b0ba64-a934-4d71-9f49-308872d8d13a" providerId="ADAL" clId="{CCDC15B0-B7BF-4D75-9939-346BADF7BA2A}" dt="2023-05-03T04:40:57.975" v="171" actId="26606"/>
          <ac:spMkLst>
            <pc:docMk/>
            <pc:sldMk cId="2255057892" sldId="273"/>
            <ac:spMk id="8" creationId="{2515456E-B1B1-48C1-8164-7E567F5D40D4}"/>
          </ac:spMkLst>
        </pc:spChg>
        <pc:spChg chg="add">
          <ac:chgData name="Nithya Sri, Kasidu" userId="32b0ba64-a934-4d71-9f49-308872d8d13a" providerId="ADAL" clId="{CCDC15B0-B7BF-4D75-9939-346BADF7BA2A}" dt="2023-05-03T04:40:57.975" v="171" actId="26606"/>
          <ac:spMkLst>
            <pc:docMk/>
            <pc:sldMk cId="2255057892" sldId="273"/>
            <ac:spMk id="10" creationId="{EA8CF0DC-D23A-4CA2-8463-27F89928349F}"/>
          </ac:spMkLst>
        </pc:spChg>
        <pc:spChg chg="add">
          <ac:chgData name="Nithya Sri, Kasidu" userId="32b0ba64-a934-4d71-9f49-308872d8d13a" providerId="ADAL" clId="{CCDC15B0-B7BF-4D75-9939-346BADF7BA2A}" dt="2023-05-03T04:40:57.975" v="171" actId="26606"/>
          <ac:spMkLst>
            <pc:docMk/>
            <pc:sldMk cId="2255057892" sldId="273"/>
            <ac:spMk id="12" creationId="{B8A381C4-0C0D-491F-90D8-63CF760B459B}"/>
          </ac:spMkLst>
        </pc:spChg>
      </pc:sldChg>
      <pc:sldChg chg="new del">
        <pc:chgData name="Nithya Sri, Kasidu" userId="32b0ba64-a934-4d71-9f49-308872d8d13a" providerId="ADAL" clId="{CCDC15B0-B7BF-4D75-9939-346BADF7BA2A}" dt="2023-05-03T04:41:28.247" v="176" actId="2696"/>
        <pc:sldMkLst>
          <pc:docMk/>
          <pc:sldMk cId="796497079" sldId="274"/>
        </pc:sldMkLst>
      </pc:sldChg>
      <pc:sldChg chg="addSp delSp modSp new mod setBg">
        <pc:chgData name="Nithya Sri, Kasidu" userId="32b0ba64-a934-4d71-9f49-308872d8d13a" providerId="ADAL" clId="{CCDC15B0-B7BF-4D75-9939-346BADF7BA2A}" dt="2023-05-03T04:42:11.853" v="190" actId="26606"/>
        <pc:sldMkLst>
          <pc:docMk/>
          <pc:sldMk cId="4033468647" sldId="274"/>
        </pc:sldMkLst>
        <pc:spChg chg="mod">
          <ac:chgData name="Nithya Sri, Kasidu" userId="32b0ba64-a934-4d71-9f49-308872d8d13a" providerId="ADAL" clId="{CCDC15B0-B7BF-4D75-9939-346BADF7BA2A}" dt="2023-05-03T04:42:11.853" v="190" actId="26606"/>
          <ac:spMkLst>
            <pc:docMk/>
            <pc:sldMk cId="4033468647" sldId="274"/>
            <ac:spMk id="2" creationId="{55D98D62-8915-2D29-C913-7068B1EF3D9F}"/>
          </ac:spMkLst>
        </pc:spChg>
        <pc:spChg chg="add">
          <ac:chgData name="Nithya Sri, Kasidu" userId="32b0ba64-a934-4d71-9f49-308872d8d13a" providerId="ADAL" clId="{CCDC15B0-B7BF-4D75-9939-346BADF7BA2A}" dt="2023-05-03T04:42:11.853" v="190" actId="26606"/>
          <ac:spMkLst>
            <pc:docMk/>
            <pc:sldMk cId="4033468647" sldId="274"/>
            <ac:spMk id="7" creationId="{BAD76F3E-3A97-486B-B402-44400A8B9173}"/>
          </ac:spMkLst>
        </pc:spChg>
        <pc:spChg chg="add del">
          <ac:chgData name="Nithya Sri, Kasidu" userId="32b0ba64-a934-4d71-9f49-308872d8d13a" providerId="ADAL" clId="{CCDC15B0-B7BF-4D75-9939-346BADF7BA2A}" dt="2023-05-03T04:42:11.847" v="189" actId="26606"/>
          <ac:spMkLst>
            <pc:docMk/>
            <pc:sldMk cId="4033468647" sldId="274"/>
            <ac:spMk id="9" creationId="{A3363022-C969-41E9-8EB2-E4C94908C1FA}"/>
          </ac:spMkLst>
        </pc:spChg>
        <pc:spChg chg="add del">
          <ac:chgData name="Nithya Sri, Kasidu" userId="32b0ba64-a934-4d71-9f49-308872d8d13a" providerId="ADAL" clId="{CCDC15B0-B7BF-4D75-9939-346BADF7BA2A}" dt="2023-05-03T04:42:11.847" v="189" actId="26606"/>
          <ac:spMkLst>
            <pc:docMk/>
            <pc:sldMk cId="4033468647" sldId="274"/>
            <ac:spMk id="11" creationId="{8D1AD6B3-BE88-4CEB-BA17-790657CC4729}"/>
          </ac:spMkLst>
        </pc:spChg>
        <pc:spChg chg="add">
          <ac:chgData name="Nithya Sri, Kasidu" userId="32b0ba64-a934-4d71-9f49-308872d8d13a" providerId="ADAL" clId="{CCDC15B0-B7BF-4D75-9939-346BADF7BA2A}" dt="2023-05-03T04:42:11.853" v="190" actId="26606"/>
          <ac:spMkLst>
            <pc:docMk/>
            <pc:sldMk cId="4033468647" sldId="274"/>
            <ac:spMk id="18" creationId="{391F6B52-91F4-4AEB-B6DB-29FEBCF28C8B}"/>
          </ac:spMkLst>
        </pc:spChg>
        <pc:spChg chg="add">
          <ac:chgData name="Nithya Sri, Kasidu" userId="32b0ba64-a934-4d71-9f49-308872d8d13a" providerId="ADAL" clId="{CCDC15B0-B7BF-4D75-9939-346BADF7BA2A}" dt="2023-05-03T04:42:11.853" v="190" actId="26606"/>
          <ac:spMkLst>
            <pc:docMk/>
            <pc:sldMk cId="4033468647" sldId="274"/>
            <ac:spMk id="19" creationId="{2CD6F061-7C53-44F4-9794-953DB70A451B}"/>
          </ac:spMkLst>
        </pc:spChg>
        <pc:grpChg chg="add del">
          <ac:chgData name="Nithya Sri, Kasidu" userId="32b0ba64-a934-4d71-9f49-308872d8d13a" providerId="ADAL" clId="{CCDC15B0-B7BF-4D75-9939-346BADF7BA2A}" dt="2023-05-03T04:42:11.847" v="189" actId="26606"/>
          <ac:grpSpMkLst>
            <pc:docMk/>
            <pc:sldMk cId="4033468647" sldId="274"/>
            <ac:grpSpMk id="13" creationId="{89D1390B-7E13-4B4F-9CB2-391063412E54}"/>
          </ac:grpSpMkLst>
        </pc:grpChg>
        <pc:picChg chg="add del">
          <ac:chgData name="Nithya Sri, Kasidu" userId="32b0ba64-a934-4d71-9f49-308872d8d13a" providerId="ADAL" clId="{CCDC15B0-B7BF-4D75-9939-346BADF7BA2A}" dt="2023-05-03T04:42:11.847" v="189" actId="26606"/>
          <ac:picMkLst>
            <pc:docMk/>
            <pc:sldMk cId="4033468647" sldId="274"/>
            <ac:picMk id="6" creationId="{BF2A11AD-804C-1AFA-6F44-BB0B3E2B755A}"/>
          </ac:picMkLst>
        </pc:picChg>
      </pc:sldChg>
      <pc:sldChg chg="new del">
        <pc:chgData name="Nithya Sri, Kasidu" userId="32b0ba64-a934-4d71-9f49-308872d8d13a" providerId="ADAL" clId="{CCDC15B0-B7BF-4D75-9939-346BADF7BA2A}" dt="2023-05-03T04:41:34.974" v="177" actId="2696"/>
        <pc:sldMkLst>
          <pc:docMk/>
          <pc:sldMk cId="4186737448" sldId="27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2F1C9-4BB8-4864-A2A2-65286F4E65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FCA84C-F18F-497E-8A4B-7253582443EF}">
      <dgm:prSet/>
      <dgm:spPr/>
      <dgm:t>
        <a:bodyPr/>
        <a:lstStyle/>
        <a:p>
          <a:r>
            <a:rPr lang="en-IN"/>
            <a:t>Fully managed environment</a:t>
          </a:r>
          <a:endParaRPr lang="en-US"/>
        </a:p>
      </dgm:t>
    </dgm:pt>
    <dgm:pt modelId="{ACC34C5D-E365-43A5-8EC6-3CFA9CF3D0EA}" type="parTrans" cxnId="{4E9BF0DD-B626-407E-923F-EAD13C9D9428}">
      <dgm:prSet/>
      <dgm:spPr/>
      <dgm:t>
        <a:bodyPr/>
        <a:lstStyle/>
        <a:p>
          <a:endParaRPr lang="en-US"/>
        </a:p>
      </dgm:t>
    </dgm:pt>
    <dgm:pt modelId="{D93CD8B9-024D-4205-B2DB-885D23C277BC}" type="sibTrans" cxnId="{4E9BF0DD-B626-407E-923F-EAD13C9D9428}">
      <dgm:prSet/>
      <dgm:spPr/>
      <dgm:t>
        <a:bodyPr/>
        <a:lstStyle/>
        <a:p>
          <a:endParaRPr lang="en-US"/>
        </a:p>
      </dgm:t>
    </dgm:pt>
    <dgm:pt modelId="{5CE89A20-CF04-424F-AAC3-0B9D0FF3FB87}">
      <dgm:prSet/>
      <dgm:spPr/>
      <dgm:t>
        <a:bodyPr/>
        <a:lstStyle/>
        <a:p>
          <a:r>
            <a:rPr lang="en-IN"/>
            <a:t>Multiple programming languages and frameworks are supported</a:t>
          </a:r>
          <a:endParaRPr lang="en-US"/>
        </a:p>
      </dgm:t>
    </dgm:pt>
    <dgm:pt modelId="{01E5CF98-1605-4CE9-B504-9423A014A751}" type="parTrans" cxnId="{3E43EE33-415B-457B-AE93-A884F7A13656}">
      <dgm:prSet/>
      <dgm:spPr/>
      <dgm:t>
        <a:bodyPr/>
        <a:lstStyle/>
        <a:p>
          <a:endParaRPr lang="en-US"/>
        </a:p>
      </dgm:t>
    </dgm:pt>
    <dgm:pt modelId="{2EE7586D-4282-4DEE-8B80-B299A94C5DE2}" type="sibTrans" cxnId="{3E43EE33-415B-457B-AE93-A884F7A13656}">
      <dgm:prSet/>
      <dgm:spPr/>
      <dgm:t>
        <a:bodyPr/>
        <a:lstStyle/>
        <a:p>
          <a:endParaRPr lang="en-US"/>
        </a:p>
      </dgm:t>
    </dgm:pt>
    <dgm:pt modelId="{B8448CB6-2F94-436F-9DD5-F564920DE800}">
      <dgm:prSet/>
      <dgm:spPr/>
      <dgm:t>
        <a:bodyPr/>
        <a:lstStyle/>
        <a:p>
          <a:r>
            <a:rPr lang="en-IN"/>
            <a:t>Scalability</a:t>
          </a:r>
          <a:endParaRPr lang="en-US"/>
        </a:p>
      </dgm:t>
    </dgm:pt>
    <dgm:pt modelId="{CD3CA50A-B0B0-412D-BEF4-83404B5E2957}" type="parTrans" cxnId="{6FE0D00B-563F-4192-ABC6-88ADE1D1C6B7}">
      <dgm:prSet/>
      <dgm:spPr/>
      <dgm:t>
        <a:bodyPr/>
        <a:lstStyle/>
        <a:p>
          <a:endParaRPr lang="en-US"/>
        </a:p>
      </dgm:t>
    </dgm:pt>
    <dgm:pt modelId="{134530D9-CDBE-4E26-988D-A6D1E151D070}" type="sibTrans" cxnId="{6FE0D00B-563F-4192-ABC6-88ADE1D1C6B7}">
      <dgm:prSet/>
      <dgm:spPr/>
      <dgm:t>
        <a:bodyPr/>
        <a:lstStyle/>
        <a:p>
          <a:endParaRPr lang="en-US"/>
        </a:p>
      </dgm:t>
    </dgm:pt>
    <dgm:pt modelId="{FFFAE482-EA11-418A-91D2-AD74F9471716}">
      <dgm:prSet/>
      <dgm:spPr/>
      <dgm:t>
        <a:bodyPr/>
        <a:lstStyle/>
        <a:p>
          <a:r>
            <a:rPr lang="en-IN"/>
            <a:t>Compliance</a:t>
          </a:r>
          <a:endParaRPr lang="en-US"/>
        </a:p>
      </dgm:t>
    </dgm:pt>
    <dgm:pt modelId="{AED78DE1-32E7-4A3C-AD88-D26BBCBC2087}" type="parTrans" cxnId="{7B99BAB1-BA4F-412F-8E5C-24F43FB87A4A}">
      <dgm:prSet/>
      <dgm:spPr/>
      <dgm:t>
        <a:bodyPr/>
        <a:lstStyle/>
        <a:p>
          <a:endParaRPr lang="en-US"/>
        </a:p>
      </dgm:t>
    </dgm:pt>
    <dgm:pt modelId="{FB3E1C62-5DF4-4726-8C4D-C8BD23BAD860}" type="sibTrans" cxnId="{7B99BAB1-BA4F-412F-8E5C-24F43FB87A4A}">
      <dgm:prSet/>
      <dgm:spPr/>
      <dgm:t>
        <a:bodyPr/>
        <a:lstStyle/>
        <a:p>
          <a:endParaRPr lang="en-US"/>
        </a:p>
      </dgm:t>
    </dgm:pt>
    <dgm:pt modelId="{8EC66742-3D5C-4358-84BD-D3A58594F369}">
      <dgm:prSet/>
      <dgm:spPr/>
      <dgm:t>
        <a:bodyPr/>
        <a:lstStyle/>
        <a:p>
          <a:r>
            <a:rPr lang="en-IN"/>
            <a:t>Security</a:t>
          </a:r>
          <a:endParaRPr lang="en-US"/>
        </a:p>
      </dgm:t>
    </dgm:pt>
    <dgm:pt modelId="{D222B49A-364B-4543-AD5C-81BA59484C57}" type="parTrans" cxnId="{05FDBF6B-8464-474D-A743-CB56C381A868}">
      <dgm:prSet/>
      <dgm:spPr/>
      <dgm:t>
        <a:bodyPr/>
        <a:lstStyle/>
        <a:p>
          <a:endParaRPr lang="en-US"/>
        </a:p>
      </dgm:t>
    </dgm:pt>
    <dgm:pt modelId="{800B9CF1-F20E-4D80-9E2A-B0863981CEE4}" type="sibTrans" cxnId="{05FDBF6B-8464-474D-A743-CB56C381A868}">
      <dgm:prSet/>
      <dgm:spPr/>
      <dgm:t>
        <a:bodyPr/>
        <a:lstStyle/>
        <a:p>
          <a:endParaRPr lang="en-US"/>
        </a:p>
      </dgm:t>
    </dgm:pt>
    <dgm:pt modelId="{45EA5178-70B9-48B0-B3ED-C295428CA7F8}">
      <dgm:prSet/>
      <dgm:spPr/>
      <dgm:t>
        <a:bodyPr/>
        <a:lstStyle/>
        <a:p>
          <a:r>
            <a:rPr lang="en-IN"/>
            <a:t>Support for containerization and docker</a:t>
          </a:r>
          <a:endParaRPr lang="en-US"/>
        </a:p>
      </dgm:t>
    </dgm:pt>
    <dgm:pt modelId="{0530220A-9466-4E46-807C-D1CED212904C}" type="parTrans" cxnId="{1643ADF7-6731-4CB6-8597-D3DC562AFAED}">
      <dgm:prSet/>
      <dgm:spPr/>
      <dgm:t>
        <a:bodyPr/>
        <a:lstStyle/>
        <a:p>
          <a:endParaRPr lang="en-US"/>
        </a:p>
      </dgm:t>
    </dgm:pt>
    <dgm:pt modelId="{7760651E-A390-499E-9D92-39B301BCFCA3}" type="sibTrans" cxnId="{1643ADF7-6731-4CB6-8597-D3DC562AFAED}">
      <dgm:prSet/>
      <dgm:spPr/>
      <dgm:t>
        <a:bodyPr/>
        <a:lstStyle/>
        <a:p>
          <a:endParaRPr lang="en-US"/>
        </a:p>
      </dgm:t>
    </dgm:pt>
    <dgm:pt modelId="{3285857E-2611-48DE-9D88-62B459E3AB5A}">
      <dgm:prSet/>
      <dgm:spPr/>
      <dgm:t>
        <a:bodyPr/>
        <a:lstStyle/>
        <a:p>
          <a:r>
            <a:rPr lang="en-IN"/>
            <a:t>Devops optimization</a:t>
          </a:r>
          <a:endParaRPr lang="en-US"/>
        </a:p>
      </dgm:t>
    </dgm:pt>
    <dgm:pt modelId="{EE3393F4-2DC0-4D41-9EF1-B49419A4BFE2}" type="parTrans" cxnId="{00EC7FD5-89D3-448C-8A0D-B5C1AE9998B0}">
      <dgm:prSet/>
      <dgm:spPr/>
      <dgm:t>
        <a:bodyPr/>
        <a:lstStyle/>
        <a:p>
          <a:endParaRPr lang="en-US"/>
        </a:p>
      </dgm:t>
    </dgm:pt>
    <dgm:pt modelId="{19836026-8948-4930-94F7-60712E295C32}" type="sibTrans" cxnId="{00EC7FD5-89D3-448C-8A0D-B5C1AE9998B0}">
      <dgm:prSet/>
      <dgm:spPr/>
      <dgm:t>
        <a:bodyPr/>
        <a:lstStyle/>
        <a:p>
          <a:endParaRPr lang="en-US"/>
        </a:p>
      </dgm:t>
    </dgm:pt>
    <dgm:pt modelId="{DDBD4C5A-E789-44CA-88E3-9C05E73632A7}" type="pres">
      <dgm:prSet presAssocID="{ED12F1C9-4BB8-4864-A2A2-65286F4E65FD}" presName="root" presStyleCnt="0">
        <dgm:presLayoutVars>
          <dgm:dir/>
          <dgm:resizeHandles val="exact"/>
        </dgm:presLayoutVars>
      </dgm:prSet>
      <dgm:spPr/>
    </dgm:pt>
    <dgm:pt modelId="{CE201795-0BBB-4AAF-840D-B018807C9CF4}" type="pres">
      <dgm:prSet presAssocID="{DBFCA84C-F18F-497E-8A4B-7253582443EF}" presName="compNode" presStyleCnt="0"/>
      <dgm:spPr/>
    </dgm:pt>
    <dgm:pt modelId="{775C3D31-FCCC-47DF-B793-8922CE311EE7}" type="pres">
      <dgm:prSet presAssocID="{DBFCA84C-F18F-497E-8A4B-7253582443EF}" presName="bgRect" presStyleLbl="bgShp" presStyleIdx="0" presStyleCnt="7"/>
      <dgm:spPr/>
    </dgm:pt>
    <dgm:pt modelId="{8CFF673C-5FD1-405B-BFB7-CB673CE03DA3}" type="pres">
      <dgm:prSet presAssocID="{DBFCA84C-F18F-497E-8A4B-7253582443E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25D7EF-6E76-4604-B0B1-514FAFBCDE8E}" type="pres">
      <dgm:prSet presAssocID="{DBFCA84C-F18F-497E-8A4B-7253582443EF}" presName="spaceRect" presStyleCnt="0"/>
      <dgm:spPr/>
    </dgm:pt>
    <dgm:pt modelId="{510E6EDF-A483-43B7-ACF9-030E0363A2A2}" type="pres">
      <dgm:prSet presAssocID="{DBFCA84C-F18F-497E-8A4B-7253582443EF}" presName="parTx" presStyleLbl="revTx" presStyleIdx="0" presStyleCnt="7">
        <dgm:presLayoutVars>
          <dgm:chMax val="0"/>
          <dgm:chPref val="0"/>
        </dgm:presLayoutVars>
      </dgm:prSet>
      <dgm:spPr/>
    </dgm:pt>
    <dgm:pt modelId="{7D05E902-749E-40CC-9812-395F005C50FC}" type="pres">
      <dgm:prSet presAssocID="{D93CD8B9-024D-4205-B2DB-885D23C277BC}" presName="sibTrans" presStyleCnt="0"/>
      <dgm:spPr/>
    </dgm:pt>
    <dgm:pt modelId="{9276576D-8DEA-4476-84F3-538545EBAC6B}" type="pres">
      <dgm:prSet presAssocID="{5CE89A20-CF04-424F-AAC3-0B9D0FF3FB87}" presName="compNode" presStyleCnt="0"/>
      <dgm:spPr/>
    </dgm:pt>
    <dgm:pt modelId="{149A6410-2EFD-4676-AE84-FE3D9FBD75B3}" type="pres">
      <dgm:prSet presAssocID="{5CE89A20-CF04-424F-AAC3-0B9D0FF3FB87}" presName="bgRect" presStyleLbl="bgShp" presStyleIdx="1" presStyleCnt="7"/>
      <dgm:spPr/>
    </dgm:pt>
    <dgm:pt modelId="{F8C2265B-EA1B-44DD-8326-D8EA2D0F5B55}" type="pres">
      <dgm:prSet presAssocID="{5CE89A20-CF04-424F-AAC3-0B9D0FF3FB8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FCE7970-289C-4306-B4D6-2C53D590B7A5}" type="pres">
      <dgm:prSet presAssocID="{5CE89A20-CF04-424F-AAC3-0B9D0FF3FB87}" presName="spaceRect" presStyleCnt="0"/>
      <dgm:spPr/>
    </dgm:pt>
    <dgm:pt modelId="{658C77BB-4BE2-41E2-89FA-53F32167F9AB}" type="pres">
      <dgm:prSet presAssocID="{5CE89A20-CF04-424F-AAC3-0B9D0FF3FB87}" presName="parTx" presStyleLbl="revTx" presStyleIdx="1" presStyleCnt="7">
        <dgm:presLayoutVars>
          <dgm:chMax val="0"/>
          <dgm:chPref val="0"/>
        </dgm:presLayoutVars>
      </dgm:prSet>
      <dgm:spPr/>
    </dgm:pt>
    <dgm:pt modelId="{53AD45F2-F833-4F37-BB15-EF78A5994F6F}" type="pres">
      <dgm:prSet presAssocID="{2EE7586D-4282-4DEE-8B80-B299A94C5DE2}" presName="sibTrans" presStyleCnt="0"/>
      <dgm:spPr/>
    </dgm:pt>
    <dgm:pt modelId="{5FD3A73A-E0A0-48CE-BCCB-F9AF3E7A0118}" type="pres">
      <dgm:prSet presAssocID="{B8448CB6-2F94-436F-9DD5-F564920DE800}" presName="compNode" presStyleCnt="0"/>
      <dgm:spPr/>
    </dgm:pt>
    <dgm:pt modelId="{F124B026-7D3C-4536-A976-4825DBD6F9BC}" type="pres">
      <dgm:prSet presAssocID="{B8448CB6-2F94-436F-9DD5-F564920DE800}" presName="bgRect" presStyleLbl="bgShp" presStyleIdx="2" presStyleCnt="7"/>
      <dgm:spPr/>
    </dgm:pt>
    <dgm:pt modelId="{595DC4A3-DCBF-4E38-8455-96DFC1D40A20}" type="pres">
      <dgm:prSet presAssocID="{B8448CB6-2F94-436F-9DD5-F564920DE80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DAFE852-99A0-4F8F-B8BC-3B1C18E82BA1}" type="pres">
      <dgm:prSet presAssocID="{B8448CB6-2F94-436F-9DD5-F564920DE800}" presName="spaceRect" presStyleCnt="0"/>
      <dgm:spPr/>
    </dgm:pt>
    <dgm:pt modelId="{39339F26-9945-40AA-A9E5-1A50D4F622A9}" type="pres">
      <dgm:prSet presAssocID="{B8448CB6-2F94-436F-9DD5-F564920DE800}" presName="parTx" presStyleLbl="revTx" presStyleIdx="2" presStyleCnt="7">
        <dgm:presLayoutVars>
          <dgm:chMax val="0"/>
          <dgm:chPref val="0"/>
        </dgm:presLayoutVars>
      </dgm:prSet>
      <dgm:spPr/>
    </dgm:pt>
    <dgm:pt modelId="{CB2F36A8-3673-4ACD-AB96-99CE71D97DF8}" type="pres">
      <dgm:prSet presAssocID="{134530D9-CDBE-4E26-988D-A6D1E151D070}" presName="sibTrans" presStyleCnt="0"/>
      <dgm:spPr/>
    </dgm:pt>
    <dgm:pt modelId="{7863647A-4871-44FA-ABA5-7092966FF8B7}" type="pres">
      <dgm:prSet presAssocID="{FFFAE482-EA11-418A-91D2-AD74F9471716}" presName="compNode" presStyleCnt="0"/>
      <dgm:spPr/>
    </dgm:pt>
    <dgm:pt modelId="{E53A1F67-DBCB-46FE-898E-FD63A35F8BFF}" type="pres">
      <dgm:prSet presAssocID="{FFFAE482-EA11-418A-91D2-AD74F9471716}" presName="bgRect" presStyleLbl="bgShp" presStyleIdx="3" presStyleCnt="7"/>
      <dgm:spPr/>
    </dgm:pt>
    <dgm:pt modelId="{CA705F1E-EAE4-4980-A838-AF9890C5E65C}" type="pres">
      <dgm:prSet presAssocID="{FFFAE482-EA11-418A-91D2-AD74F947171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CA0AFA1-CE52-4050-85BF-EF08A0253F00}" type="pres">
      <dgm:prSet presAssocID="{FFFAE482-EA11-418A-91D2-AD74F9471716}" presName="spaceRect" presStyleCnt="0"/>
      <dgm:spPr/>
    </dgm:pt>
    <dgm:pt modelId="{3DD02B24-E895-435F-A768-545D3D5F04DF}" type="pres">
      <dgm:prSet presAssocID="{FFFAE482-EA11-418A-91D2-AD74F9471716}" presName="parTx" presStyleLbl="revTx" presStyleIdx="3" presStyleCnt="7">
        <dgm:presLayoutVars>
          <dgm:chMax val="0"/>
          <dgm:chPref val="0"/>
        </dgm:presLayoutVars>
      </dgm:prSet>
      <dgm:spPr/>
    </dgm:pt>
    <dgm:pt modelId="{4270EE48-FA4D-47DC-B1DD-E7E76204F79D}" type="pres">
      <dgm:prSet presAssocID="{FB3E1C62-5DF4-4726-8C4D-C8BD23BAD860}" presName="sibTrans" presStyleCnt="0"/>
      <dgm:spPr/>
    </dgm:pt>
    <dgm:pt modelId="{63FE565D-11B4-4B4E-B755-DBB6C6B0B25B}" type="pres">
      <dgm:prSet presAssocID="{8EC66742-3D5C-4358-84BD-D3A58594F369}" presName="compNode" presStyleCnt="0"/>
      <dgm:spPr/>
    </dgm:pt>
    <dgm:pt modelId="{A2050586-2D9A-4E89-B0DE-DC4590198A40}" type="pres">
      <dgm:prSet presAssocID="{8EC66742-3D5C-4358-84BD-D3A58594F369}" presName="bgRect" presStyleLbl="bgShp" presStyleIdx="4" presStyleCnt="7"/>
      <dgm:spPr/>
    </dgm:pt>
    <dgm:pt modelId="{EE5983CE-2A75-4B34-BD59-28825286070B}" type="pres">
      <dgm:prSet presAssocID="{8EC66742-3D5C-4358-84BD-D3A58594F36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9F151CFA-64AD-4A94-AC1F-8C5A3431565D}" type="pres">
      <dgm:prSet presAssocID="{8EC66742-3D5C-4358-84BD-D3A58594F369}" presName="spaceRect" presStyleCnt="0"/>
      <dgm:spPr/>
    </dgm:pt>
    <dgm:pt modelId="{B44B8B12-FEB5-4DF4-8E08-9C712457F8BC}" type="pres">
      <dgm:prSet presAssocID="{8EC66742-3D5C-4358-84BD-D3A58594F369}" presName="parTx" presStyleLbl="revTx" presStyleIdx="4" presStyleCnt="7">
        <dgm:presLayoutVars>
          <dgm:chMax val="0"/>
          <dgm:chPref val="0"/>
        </dgm:presLayoutVars>
      </dgm:prSet>
      <dgm:spPr/>
    </dgm:pt>
    <dgm:pt modelId="{CF0C0215-51AC-4B16-9613-6BE08673A237}" type="pres">
      <dgm:prSet presAssocID="{800B9CF1-F20E-4D80-9E2A-B0863981CEE4}" presName="sibTrans" presStyleCnt="0"/>
      <dgm:spPr/>
    </dgm:pt>
    <dgm:pt modelId="{4CDE3394-8E58-48F2-98D4-292240978B05}" type="pres">
      <dgm:prSet presAssocID="{45EA5178-70B9-48B0-B3ED-C295428CA7F8}" presName="compNode" presStyleCnt="0"/>
      <dgm:spPr/>
    </dgm:pt>
    <dgm:pt modelId="{3FA0B2C3-FD9F-45B6-9562-6BCE456455B9}" type="pres">
      <dgm:prSet presAssocID="{45EA5178-70B9-48B0-B3ED-C295428CA7F8}" presName="bgRect" presStyleLbl="bgShp" presStyleIdx="5" presStyleCnt="7"/>
      <dgm:spPr/>
    </dgm:pt>
    <dgm:pt modelId="{CA482BFF-C257-4A57-8E3F-50A6C0A98197}" type="pres">
      <dgm:prSet presAssocID="{45EA5178-70B9-48B0-B3ED-C295428CA7F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27DC80D5-5A42-4DD0-B734-9ADC669A954B}" type="pres">
      <dgm:prSet presAssocID="{45EA5178-70B9-48B0-B3ED-C295428CA7F8}" presName="spaceRect" presStyleCnt="0"/>
      <dgm:spPr/>
    </dgm:pt>
    <dgm:pt modelId="{551AC753-3976-4659-99F4-435BD29483B4}" type="pres">
      <dgm:prSet presAssocID="{45EA5178-70B9-48B0-B3ED-C295428CA7F8}" presName="parTx" presStyleLbl="revTx" presStyleIdx="5" presStyleCnt="7">
        <dgm:presLayoutVars>
          <dgm:chMax val="0"/>
          <dgm:chPref val="0"/>
        </dgm:presLayoutVars>
      </dgm:prSet>
      <dgm:spPr/>
    </dgm:pt>
    <dgm:pt modelId="{B663546C-B52C-4E3E-AD24-2C9DBA474D87}" type="pres">
      <dgm:prSet presAssocID="{7760651E-A390-499E-9D92-39B301BCFCA3}" presName="sibTrans" presStyleCnt="0"/>
      <dgm:spPr/>
    </dgm:pt>
    <dgm:pt modelId="{AE692058-730D-4D9A-9252-DA4F2882583A}" type="pres">
      <dgm:prSet presAssocID="{3285857E-2611-48DE-9D88-62B459E3AB5A}" presName="compNode" presStyleCnt="0"/>
      <dgm:spPr/>
    </dgm:pt>
    <dgm:pt modelId="{7991C962-B366-49E0-9856-767262BB4207}" type="pres">
      <dgm:prSet presAssocID="{3285857E-2611-48DE-9D88-62B459E3AB5A}" presName="bgRect" presStyleLbl="bgShp" presStyleIdx="6" presStyleCnt="7"/>
      <dgm:spPr/>
    </dgm:pt>
    <dgm:pt modelId="{97E948DE-8B85-4140-A1FA-31F520C43F0C}" type="pres">
      <dgm:prSet presAssocID="{3285857E-2611-48DE-9D88-62B459E3AB5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497E2C-87D3-4C92-B922-55F58C6CDFAF}" type="pres">
      <dgm:prSet presAssocID="{3285857E-2611-48DE-9D88-62B459E3AB5A}" presName="spaceRect" presStyleCnt="0"/>
      <dgm:spPr/>
    </dgm:pt>
    <dgm:pt modelId="{DA044A27-5D8D-48E5-9211-BA5413A324EA}" type="pres">
      <dgm:prSet presAssocID="{3285857E-2611-48DE-9D88-62B459E3AB5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C7A1109-E4BE-47BB-BDB7-EFAB89759F3B}" type="presOf" srcId="{5CE89A20-CF04-424F-AAC3-0B9D0FF3FB87}" destId="{658C77BB-4BE2-41E2-89FA-53F32167F9AB}" srcOrd="0" destOrd="0" presId="urn:microsoft.com/office/officeart/2018/2/layout/IconVerticalSolidList"/>
    <dgm:cxn modelId="{6FE0D00B-563F-4192-ABC6-88ADE1D1C6B7}" srcId="{ED12F1C9-4BB8-4864-A2A2-65286F4E65FD}" destId="{B8448CB6-2F94-436F-9DD5-F564920DE800}" srcOrd="2" destOrd="0" parTransId="{CD3CA50A-B0B0-412D-BEF4-83404B5E2957}" sibTransId="{134530D9-CDBE-4E26-988D-A6D1E151D070}"/>
    <dgm:cxn modelId="{D7E07E10-44F2-409A-B1EC-D0E865B94FC4}" type="presOf" srcId="{FFFAE482-EA11-418A-91D2-AD74F9471716}" destId="{3DD02B24-E895-435F-A768-545D3D5F04DF}" srcOrd="0" destOrd="0" presId="urn:microsoft.com/office/officeart/2018/2/layout/IconVerticalSolidList"/>
    <dgm:cxn modelId="{3E43EE33-415B-457B-AE93-A884F7A13656}" srcId="{ED12F1C9-4BB8-4864-A2A2-65286F4E65FD}" destId="{5CE89A20-CF04-424F-AAC3-0B9D0FF3FB87}" srcOrd="1" destOrd="0" parTransId="{01E5CF98-1605-4CE9-B504-9423A014A751}" sibTransId="{2EE7586D-4282-4DEE-8B80-B299A94C5DE2}"/>
    <dgm:cxn modelId="{BAE66A66-C47A-4AED-9E61-4C81744D8F7F}" type="presOf" srcId="{ED12F1C9-4BB8-4864-A2A2-65286F4E65FD}" destId="{DDBD4C5A-E789-44CA-88E3-9C05E73632A7}" srcOrd="0" destOrd="0" presId="urn:microsoft.com/office/officeart/2018/2/layout/IconVerticalSolidList"/>
    <dgm:cxn modelId="{75AC9347-1223-4337-BCA9-D79E49AB2437}" type="presOf" srcId="{45EA5178-70B9-48B0-B3ED-C295428CA7F8}" destId="{551AC753-3976-4659-99F4-435BD29483B4}" srcOrd="0" destOrd="0" presId="urn:microsoft.com/office/officeart/2018/2/layout/IconVerticalSolidList"/>
    <dgm:cxn modelId="{05FDBF6B-8464-474D-A743-CB56C381A868}" srcId="{ED12F1C9-4BB8-4864-A2A2-65286F4E65FD}" destId="{8EC66742-3D5C-4358-84BD-D3A58594F369}" srcOrd="4" destOrd="0" parTransId="{D222B49A-364B-4543-AD5C-81BA59484C57}" sibTransId="{800B9CF1-F20E-4D80-9E2A-B0863981CEE4}"/>
    <dgm:cxn modelId="{D384DA4C-6D43-4107-B1FD-67489F0C8D26}" type="presOf" srcId="{DBFCA84C-F18F-497E-8A4B-7253582443EF}" destId="{510E6EDF-A483-43B7-ACF9-030E0363A2A2}" srcOrd="0" destOrd="0" presId="urn:microsoft.com/office/officeart/2018/2/layout/IconVerticalSolidList"/>
    <dgm:cxn modelId="{7B99BAB1-BA4F-412F-8E5C-24F43FB87A4A}" srcId="{ED12F1C9-4BB8-4864-A2A2-65286F4E65FD}" destId="{FFFAE482-EA11-418A-91D2-AD74F9471716}" srcOrd="3" destOrd="0" parTransId="{AED78DE1-32E7-4A3C-AD88-D26BBCBC2087}" sibTransId="{FB3E1C62-5DF4-4726-8C4D-C8BD23BAD860}"/>
    <dgm:cxn modelId="{81F21AD2-D9BA-4C77-A1BF-0A06545F6E9A}" type="presOf" srcId="{3285857E-2611-48DE-9D88-62B459E3AB5A}" destId="{DA044A27-5D8D-48E5-9211-BA5413A324EA}" srcOrd="0" destOrd="0" presId="urn:microsoft.com/office/officeart/2018/2/layout/IconVerticalSolidList"/>
    <dgm:cxn modelId="{00EC7FD5-89D3-448C-8A0D-B5C1AE9998B0}" srcId="{ED12F1C9-4BB8-4864-A2A2-65286F4E65FD}" destId="{3285857E-2611-48DE-9D88-62B459E3AB5A}" srcOrd="6" destOrd="0" parTransId="{EE3393F4-2DC0-4D41-9EF1-B49419A4BFE2}" sibTransId="{19836026-8948-4930-94F7-60712E295C32}"/>
    <dgm:cxn modelId="{0C8B00DD-01B4-4BEB-BF92-EFD4EB115D69}" type="presOf" srcId="{B8448CB6-2F94-436F-9DD5-F564920DE800}" destId="{39339F26-9945-40AA-A9E5-1A50D4F622A9}" srcOrd="0" destOrd="0" presId="urn:microsoft.com/office/officeart/2018/2/layout/IconVerticalSolidList"/>
    <dgm:cxn modelId="{4E9BF0DD-B626-407E-923F-EAD13C9D9428}" srcId="{ED12F1C9-4BB8-4864-A2A2-65286F4E65FD}" destId="{DBFCA84C-F18F-497E-8A4B-7253582443EF}" srcOrd="0" destOrd="0" parTransId="{ACC34C5D-E365-43A5-8EC6-3CFA9CF3D0EA}" sibTransId="{D93CD8B9-024D-4205-B2DB-885D23C277BC}"/>
    <dgm:cxn modelId="{1643ADF7-6731-4CB6-8597-D3DC562AFAED}" srcId="{ED12F1C9-4BB8-4864-A2A2-65286F4E65FD}" destId="{45EA5178-70B9-48B0-B3ED-C295428CA7F8}" srcOrd="5" destOrd="0" parTransId="{0530220A-9466-4E46-807C-D1CED212904C}" sibTransId="{7760651E-A390-499E-9D92-39B301BCFCA3}"/>
    <dgm:cxn modelId="{407F6DFC-4F38-4239-94B7-164CEBB8F211}" type="presOf" srcId="{8EC66742-3D5C-4358-84BD-D3A58594F369}" destId="{B44B8B12-FEB5-4DF4-8E08-9C712457F8BC}" srcOrd="0" destOrd="0" presId="urn:microsoft.com/office/officeart/2018/2/layout/IconVerticalSolidList"/>
    <dgm:cxn modelId="{AC90C46C-8EAA-4580-BFCD-631D948C4D33}" type="presParOf" srcId="{DDBD4C5A-E789-44CA-88E3-9C05E73632A7}" destId="{CE201795-0BBB-4AAF-840D-B018807C9CF4}" srcOrd="0" destOrd="0" presId="urn:microsoft.com/office/officeart/2018/2/layout/IconVerticalSolidList"/>
    <dgm:cxn modelId="{759F85B2-5CF4-4107-9F4A-A6C1F9BC0B02}" type="presParOf" srcId="{CE201795-0BBB-4AAF-840D-B018807C9CF4}" destId="{775C3D31-FCCC-47DF-B793-8922CE311EE7}" srcOrd="0" destOrd="0" presId="urn:microsoft.com/office/officeart/2018/2/layout/IconVerticalSolidList"/>
    <dgm:cxn modelId="{6156AB0C-E143-483F-AA62-AEBDEAAD211D}" type="presParOf" srcId="{CE201795-0BBB-4AAF-840D-B018807C9CF4}" destId="{8CFF673C-5FD1-405B-BFB7-CB673CE03DA3}" srcOrd="1" destOrd="0" presId="urn:microsoft.com/office/officeart/2018/2/layout/IconVerticalSolidList"/>
    <dgm:cxn modelId="{59E56C29-F9D3-4F72-AE90-CB3C39C8B487}" type="presParOf" srcId="{CE201795-0BBB-4AAF-840D-B018807C9CF4}" destId="{2025D7EF-6E76-4604-B0B1-514FAFBCDE8E}" srcOrd="2" destOrd="0" presId="urn:microsoft.com/office/officeart/2018/2/layout/IconVerticalSolidList"/>
    <dgm:cxn modelId="{A02BE237-455B-4CDE-A933-A41B0B94113B}" type="presParOf" srcId="{CE201795-0BBB-4AAF-840D-B018807C9CF4}" destId="{510E6EDF-A483-43B7-ACF9-030E0363A2A2}" srcOrd="3" destOrd="0" presId="urn:microsoft.com/office/officeart/2018/2/layout/IconVerticalSolidList"/>
    <dgm:cxn modelId="{40343E3B-8CF3-40DB-A86B-1BE3665B4ADA}" type="presParOf" srcId="{DDBD4C5A-E789-44CA-88E3-9C05E73632A7}" destId="{7D05E902-749E-40CC-9812-395F005C50FC}" srcOrd="1" destOrd="0" presId="urn:microsoft.com/office/officeart/2018/2/layout/IconVerticalSolidList"/>
    <dgm:cxn modelId="{01089143-4DED-4778-8C67-4E02F0322F04}" type="presParOf" srcId="{DDBD4C5A-E789-44CA-88E3-9C05E73632A7}" destId="{9276576D-8DEA-4476-84F3-538545EBAC6B}" srcOrd="2" destOrd="0" presId="urn:microsoft.com/office/officeart/2018/2/layout/IconVerticalSolidList"/>
    <dgm:cxn modelId="{80328C1E-0EEE-4BF0-88D7-4A374DAD250A}" type="presParOf" srcId="{9276576D-8DEA-4476-84F3-538545EBAC6B}" destId="{149A6410-2EFD-4676-AE84-FE3D9FBD75B3}" srcOrd="0" destOrd="0" presId="urn:microsoft.com/office/officeart/2018/2/layout/IconVerticalSolidList"/>
    <dgm:cxn modelId="{D89274EC-55BB-456F-9471-CD272990BE43}" type="presParOf" srcId="{9276576D-8DEA-4476-84F3-538545EBAC6B}" destId="{F8C2265B-EA1B-44DD-8326-D8EA2D0F5B55}" srcOrd="1" destOrd="0" presId="urn:microsoft.com/office/officeart/2018/2/layout/IconVerticalSolidList"/>
    <dgm:cxn modelId="{F2A233A1-D3BD-4861-98DC-C7BC55E758B4}" type="presParOf" srcId="{9276576D-8DEA-4476-84F3-538545EBAC6B}" destId="{5FCE7970-289C-4306-B4D6-2C53D590B7A5}" srcOrd="2" destOrd="0" presId="urn:microsoft.com/office/officeart/2018/2/layout/IconVerticalSolidList"/>
    <dgm:cxn modelId="{ED0D8E60-2E97-49E7-ABD8-C5583119BCDA}" type="presParOf" srcId="{9276576D-8DEA-4476-84F3-538545EBAC6B}" destId="{658C77BB-4BE2-41E2-89FA-53F32167F9AB}" srcOrd="3" destOrd="0" presId="urn:microsoft.com/office/officeart/2018/2/layout/IconVerticalSolidList"/>
    <dgm:cxn modelId="{F2B5259B-AF8D-471A-A0F0-2A5942987360}" type="presParOf" srcId="{DDBD4C5A-E789-44CA-88E3-9C05E73632A7}" destId="{53AD45F2-F833-4F37-BB15-EF78A5994F6F}" srcOrd="3" destOrd="0" presId="urn:microsoft.com/office/officeart/2018/2/layout/IconVerticalSolidList"/>
    <dgm:cxn modelId="{0F0F9E17-92E1-41DC-8A3C-7E84F9DA58B3}" type="presParOf" srcId="{DDBD4C5A-E789-44CA-88E3-9C05E73632A7}" destId="{5FD3A73A-E0A0-48CE-BCCB-F9AF3E7A0118}" srcOrd="4" destOrd="0" presId="urn:microsoft.com/office/officeart/2018/2/layout/IconVerticalSolidList"/>
    <dgm:cxn modelId="{0E31DA25-3B60-4981-B775-D4C30A287EA0}" type="presParOf" srcId="{5FD3A73A-E0A0-48CE-BCCB-F9AF3E7A0118}" destId="{F124B026-7D3C-4536-A976-4825DBD6F9BC}" srcOrd="0" destOrd="0" presId="urn:microsoft.com/office/officeart/2018/2/layout/IconVerticalSolidList"/>
    <dgm:cxn modelId="{A6B52741-AE46-4B23-82D0-594F300BA4BB}" type="presParOf" srcId="{5FD3A73A-E0A0-48CE-BCCB-F9AF3E7A0118}" destId="{595DC4A3-DCBF-4E38-8455-96DFC1D40A20}" srcOrd="1" destOrd="0" presId="urn:microsoft.com/office/officeart/2018/2/layout/IconVerticalSolidList"/>
    <dgm:cxn modelId="{C55BC2C2-5B17-47A8-906B-A0DAC99FF212}" type="presParOf" srcId="{5FD3A73A-E0A0-48CE-BCCB-F9AF3E7A0118}" destId="{7DAFE852-99A0-4F8F-B8BC-3B1C18E82BA1}" srcOrd="2" destOrd="0" presId="urn:microsoft.com/office/officeart/2018/2/layout/IconVerticalSolidList"/>
    <dgm:cxn modelId="{BAF7A024-4BA0-4CB4-8F5D-C2CFDBE182CD}" type="presParOf" srcId="{5FD3A73A-E0A0-48CE-BCCB-F9AF3E7A0118}" destId="{39339F26-9945-40AA-A9E5-1A50D4F622A9}" srcOrd="3" destOrd="0" presId="urn:microsoft.com/office/officeart/2018/2/layout/IconVerticalSolidList"/>
    <dgm:cxn modelId="{BA20D631-6991-4E29-AD4E-638D506FA2A0}" type="presParOf" srcId="{DDBD4C5A-E789-44CA-88E3-9C05E73632A7}" destId="{CB2F36A8-3673-4ACD-AB96-99CE71D97DF8}" srcOrd="5" destOrd="0" presId="urn:microsoft.com/office/officeart/2018/2/layout/IconVerticalSolidList"/>
    <dgm:cxn modelId="{ED64E5F0-E03F-417F-B5C0-08DB9644CB48}" type="presParOf" srcId="{DDBD4C5A-E789-44CA-88E3-9C05E73632A7}" destId="{7863647A-4871-44FA-ABA5-7092966FF8B7}" srcOrd="6" destOrd="0" presId="urn:microsoft.com/office/officeart/2018/2/layout/IconVerticalSolidList"/>
    <dgm:cxn modelId="{2FFEEC69-1C0E-4359-8F99-1C367C099FDD}" type="presParOf" srcId="{7863647A-4871-44FA-ABA5-7092966FF8B7}" destId="{E53A1F67-DBCB-46FE-898E-FD63A35F8BFF}" srcOrd="0" destOrd="0" presId="urn:microsoft.com/office/officeart/2018/2/layout/IconVerticalSolidList"/>
    <dgm:cxn modelId="{04C9E6E1-30DB-4C73-B6B5-1ED88B618E01}" type="presParOf" srcId="{7863647A-4871-44FA-ABA5-7092966FF8B7}" destId="{CA705F1E-EAE4-4980-A838-AF9890C5E65C}" srcOrd="1" destOrd="0" presId="urn:microsoft.com/office/officeart/2018/2/layout/IconVerticalSolidList"/>
    <dgm:cxn modelId="{ADAE5785-F13E-4009-B80E-47466B1949D1}" type="presParOf" srcId="{7863647A-4871-44FA-ABA5-7092966FF8B7}" destId="{7CA0AFA1-CE52-4050-85BF-EF08A0253F00}" srcOrd="2" destOrd="0" presId="urn:microsoft.com/office/officeart/2018/2/layout/IconVerticalSolidList"/>
    <dgm:cxn modelId="{571FA5EA-7F4E-4278-8360-1F3AEC0C4469}" type="presParOf" srcId="{7863647A-4871-44FA-ABA5-7092966FF8B7}" destId="{3DD02B24-E895-435F-A768-545D3D5F04DF}" srcOrd="3" destOrd="0" presId="urn:microsoft.com/office/officeart/2018/2/layout/IconVerticalSolidList"/>
    <dgm:cxn modelId="{23419E0D-2EDE-4B9A-95A6-058200C9E962}" type="presParOf" srcId="{DDBD4C5A-E789-44CA-88E3-9C05E73632A7}" destId="{4270EE48-FA4D-47DC-B1DD-E7E76204F79D}" srcOrd="7" destOrd="0" presId="urn:microsoft.com/office/officeart/2018/2/layout/IconVerticalSolidList"/>
    <dgm:cxn modelId="{137F0473-E3C1-4F1F-869D-9BFBBC7BAEDF}" type="presParOf" srcId="{DDBD4C5A-E789-44CA-88E3-9C05E73632A7}" destId="{63FE565D-11B4-4B4E-B755-DBB6C6B0B25B}" srcOrd="8" destOrd="0" presId="urn:microsoft.com/office/officeart/2018/2/layout/IconVerticalSolidList"/>
    <dgm:cxn modelId="{427AE1B7-ACFF-434B-897D-ED2B461C8266}" type="presParOf" srcId="{63FE565D-11B4-4B4E-B755-DBB6C6B0B25B}" destId="{A2050586-2D9A-4E89-B0DE-DC4590198A40}" srcOrd="0" destOrd="0" presId="urn:microsoft.com/office/officeart/2018/2/layout/IconVerticalSolidList"/>
    <dgm:cxn modelId="{A35EE8F3-AF81-4CD4-B9A0-BFA8B55B3209}" type="presParOf" srcId="{63FE565D-11B4-4B4E-B755-DBB6C6B0B25B}" destId="{EE5983CE-2A75-4B34-BD59-28825286070B}" srcOrd="1" destOrd="0" presId="urn:microsoft.com/office/officeart/2018/2/layout/IconVerticalSolidList"/>
    <dgm:cxn modelId="{27BDA047-47FB-42C8-AC80-0EB55F983902}" type="presParOf" srcId="{63FE565D-11B4-4B4E-B755-DBB6C6B0B25B}" destId="{9F151CFA-64AD-4A94-AC1F-8C5A3431565D}" srcOrd="2" destOrd="0" presId="urn:microsoft.com/office/officeart/2018/2/layout/IconVerticalSolidList"/>
    <dgm:cxn modelId="{EB7E517F-811A-4EEF-AD3D-19F77380EFD2}" type="presParOf" srcId="{63FE565D-11B4-4B4E-B755-DBB6C6B0B25B}" destId="{B44B8B12-FEB5-4DF4-8E08-9C712457F8BC}" srcOrd="3" destOrd="0" presId="urn:microsoft.com/office/officeart/2018/2/layout/IconVerticalSolidList"/>
    <dgm:cxn modelId="{14D7907E-0281-464C-8A2E-FC2C18D0529C}" type="presParOf" srcId="{DDBD4C5A-E789-44CA-88E3-9C05E73632A7}" destId="{CF0C0215-51AC-4B16-9613-6BE08673A237}" srcOrd="9" destOrd="0" presId="urn:microsoft.com/office/officeart/2018/2/layout/IconVerticalSolidList"/>
    <dgm:cxn modelId="{5CDFB165-AA5E-4381-B2E6-02F826A500CC}" type="presParOf" srcId="{DDBD4C5A-E789-44CA-88E3-9C05E73632A7}" destId="{4CDE3394-8E58-48F2-98D4-292240978B05}" srcOrd="10" destOrd="0" presId="urn:microsoft.com/office/officeart/2018/2/layout/IconVerticalSolidList"/>
    <dgm:cxn modelId="{D96D169C-303E-400A-ACFB-42CE4F0AFC4A}" type="presParOf" srcId="{4CDE3394-8E58-48F2-98D4-292240978B05}" destId="{3FA0B2C3-FD9F-45B6-9562-6BCE456455B9}" srcOrd="0" destOrd="0" presId="urn:microsoft.com/office/officeart/2018/2/layout/IconVerticalSolidList"/>
    <dgm:cxn modelId="{350467C6-509B-4CCC-820A-0F9E8E9F2F5A}" type="presParOf" srcId="{4CDE3394-8E58-48F2-98D4-292240978B05}" destId="{CA482BFF-C257-4A57-8E3F-50A6C0A98197}" srcOrd="1" destOrd="0" presId="urn:microsoft.com/office/officeart/2018/2/layout/IconVerticalSolidList"/>
    <dgm:cxn modelId="{02ED0243-2CDE-4B80-90E0-D66F3FB67DB2}" type="presParOf" srcId="{4CDE3394-8E58-48F2-98D4-292240978B05}" destId="{27DC80D5-5A42-4DD0-B734-9ADC669A954B}" srcOrd="2" destOrd="0" presId="urn:microsoft.com/office/officeart/2018/2/layout/IconVerticalSolidList"/>
    <dgm:cxn modelId="{6CA8CBCC-98FF-4E1A-B7A2-B86CEA4DC349}" type="presParOf" srcId="{4CDE3394-8E58-48F2-98D4-292240978B05}" destId="{551AC753-3976-4659-99F4-435BD29483B4}" srcOrd="3" destOrd="0" presId="urn:microsoft.com/office/officeart/2018/2/layout/IconVerticalSolidList"/>
    <dgm:cxn modelId="{76F8E432-BE3C-441B-85CC-3EC99AD6620B}" type="presParOf" srcId="{DDBD4C5A-E789-44CA-88E3-9C05E73632A7}" destId="{B663546C-B52C-4E3E-AD24-2C9DBA474D87}" srcOrd="11" destOrd="0" presId="urn:microsoft.com/office/officeart/2018/2/layout/IconVerticalSolidList"/>
    <dgm:cxn modelId="{95E84679-A99A-4CE1-AB0C-ED7CF7EAF392}" type="presParOf" srcId="{DDBD4C5A-E789-44CA-88E3-9C05E73632A7}" destId="{AE692058-730D-4D9A-9252-DA4F2882583A}" srcOrd="12" destOrd="0" presId="urn:microsoft.com/office/officeart/2018/2/layout/IconVerticalSolidList"/>
    <dgm:cxn modelId="{12FCD350-014B-4B66-AA84-5769A2E91B07}" type="presParOf" srcId="{AE692058-730D-4D9A-9252-DA4F2882583A}" destId="{7991C962-B366-49E0-9856-767262BB4207}" srcOrd="0" destOrd="0" presId="urn:microsoft.com/office/officeart/2018/2/layout/IconVerticalSolidList"/>
    <dgm:cxn modelId="{343963F8-5769-42D5-A530-B5386A3809E1}" type="presParOf" srcId="{AE692058-730D-4D9A-9252-DA4F2882583A}" destId="{97E948DE-8B85-4140-A1FA-31F520C43F0C}" srcOrd="1" destOrd="0" presId="urn:microsoft.com/office/officeart/2018/2/layout/IconVerticalSolidList"/>
    <dgm:cxn modelId="{C4E8D6E6-5B1F-416A-B052-04137372C5E6}" type="presParOf" srcId="{AE692058-730D-4D9A-9252-DA4F2882583A}" destId="{76497E2C-87D3-4C92-B922-55F58C6CDFAF}" srcOrd="2" destOrd="0" presId="urn:microsoft.com/office/officeart/2018/2/layout/IconVerticalSolidList"/>
    <dgm:cxn modelId="{5354F70B-71FD-4864-8F62-0D751D8C62D2}" type="presParOf" srcId="{AE692058-730D-4D9A-9252-DA4F2882583A}" destId="{DA044A27-5D8D-48E5-9211-BA5413A324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C3D31-FCCC-47DF-B793-8922CE311EE7}">
      <dsp:nvSpPr>
        <dsp:cNvPr id="0" name=""/>
        <dsp:cNvSpPr/>
      </dsp:nvSpPr>
      <dsp:spPr>
        <a:xfrm>
          <a:off x="0" y="477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F673C-5FD1-405B-BFB7-CB673CE03DA3}">
      <dsp:nvSpPr>
        <dsp:cNvPr id="0" name=""/>
        <dsp:cNvSpPr/>
      </dsp:nvSpPr>
      <dsp:spPr>
        <a:xfrm>
          <a:off x="198881" y="148405"/>
          <a:ext cx="361601" cy="36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E6EDF-A483-43B7-ACF9-030E0363A2A2}">
      <dsp:nvSpPr>
        <dsp:cNvPr id="0" name=""/>
        <dsp:cNvSpPr/>
      </dsp:nvSpPr>
      <dsp:spPr>
        <a:xfrm>
          <a:off x="759363" y="477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Fully managed environment</a:t>
          </a:r>
          <a:endParaRPr lang="en-US" sz="1600" kern="1200"/>
        </a:p>
      </dsp:txBody>
      <dsp:txXfrm>
        <a:off x="759363" y="477"/>
        <a:ext cx="5485901" cy="657457"/>
      </dsp:txXfrm>
    </dsp:sp>
    <dsp:sp modelId="{149A6410-2EFD-4676-AE84-FE3D9FBD75B3}">
      <dsp:nvSpPr>
        <dsp:cNvPr id="0" name=""/>
        <dsp:cNvSpPr/>
      </dsp:nvSpPr>
      <dsp:spPr>
        <a:xfrm>
          <a:off x="0" y="822299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2265B-EA1B-44DD-8326-D8EA2D0F5B55}">
      <dsp:nvSpPr>
        <dsp:cNvPr id="0" name=""/>
        <dsp:cNvSpPr/>
      </dsp:nvSpPr>
      <dsp:spPr>
        <a:xfrm>
          <a:off x="198881" y="970227"/>
          <a:ext cx="361601" cy="36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C77BB-4BE2-41E2-89FA-53F32167F9AB}">
      <dsp:nvSpPr>
        <dsp:cNvPr id="0" name=""/>
        <dsp:cNvSpPr/>
      </dsp:nvSpPr>
      <dsp:spPr>
        <a:xfrm>
          <a:off x="759363" y="82229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Multiple programming languages and frameworks are supported</a:t>
          </a:r>
          <a:endParaRPr lang="en-US" sz="1600" kern="1200"/>
        </a:p>
      </dsp:txBody>
      <dsp:txXfrm>
        <a:off x="759363" y="822299"/>
        <a:ext cx="5485901" cy="657457"/>
      </dsp:txXfrm>
    </dsp:sp>
    <dsp:sp modelId="{F124B026-7D3C-4536-A976-4825DBD6F9BC}">
      <dsp:nvSpPr>
        <dsp:cNvPr id="0" name=""/>
        <dsp:cNvSpPr/>
      </dsp:nvSpPr>
      <dsp:spPr>
        <a:xfrm>
          <a:off x="0" y="1644122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DC4A3-DCBF-4E38-8455-96DFC1D40A20}">
      <dsp:nvSpPr>
        <dsp:cNvPr id="0" name=""/>
        <dsp:cNvSpPr/>
      </dsp:nvSpPr>
      <dsp:spPr>
        <a:xfrm>
          <a:off x="198881" y="1792050"/>
          <a:ext cx="361601" cy="36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39F26-9945-40AA-A9E5-1A50D4F622A9}">
      <dsp:nvSpPr>
        <dsp:cNvPr id="0" name=""/>
        <dsp:cNvSpPr/>
      </dsp:nvSpPr>
      <dsp:spPr>
        <a:xfrm>
          <a:off x="759363" y="1644122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Scalability</a:t>
          </a:r>
          <a:endParaRPr lang="en-US" sz="1600" kern="1200"/>
        </a:p>
      </dsp:txBody>
      <dsp:txXfrm>
        <a:off x="759363" y="1644122"/>
        <a:ext cx="5485901" cy="657457"/>
      </dsp:txXfrm>
    </dsp:sp>
    <dsp:sp modelId="{E53A1F67-DBCB-46FE-898E-FD63A35F8BFF}">
      <dsp:nvSpPr>
        <dsp:cNvPr id="0" name=""/>
        <dsp:cNvSpPr/>
      </dsp:nvSpPr>
      <dsp:spPr>
        <a:xfrm>
          <a:off x="0" y="2465944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05F1E-EAE4-4980-A838-AF9890C5E65C}">
      <dsp:nvSpPr>
        <dsp:cNvPr id="0" name=""/>
        <dsp:cNvSpPr/>
      </dsp:nvSpPr>
      <dsp:spPr>
        <a:xfrm>
          <a:off x="198881" y="2613872"/>
          <a:ext cx="361601" cy="36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02B24-E895-435F-A768-545D3D5F04DF}">
      <dsp:nvSpPr>
        <dsp:cNvPr id="0" name=""/>
        <dsp:cNvSpPr/>
      </dsp:nvSpPr>
      <dsp:spPr>
        <a:xfrm>
          <a:off x="759363" y="2465944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Compliance</a:t>
          </a:r>
          <a:endParaRPr lang="en-US" sz="1600" kern="1200"/>
        </a:p>
      </dsp:txBody>
      <dsp:txXfrm>
        <a:off x="759363" y="2465944"/>
        <a:ext cx="5485901" cy="657457"/>
      </dsp:txXfrm>
    </dsp:sp>
    <dsp:sp modelId="{A2050586-2D9A-4E89-B0DE-DC4590198A40}">
      <dsp:nvSpPr>
        <dsp:cNvPr id="0" name=""/>
        <dsp:cNvSpPr/>
      </dsp:nvSpPr>
      <dsp:spPr>
        <a:xfrm>
          <a:off x="0" y="3287766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983CE-2A75-4B34-BD59-28825286070B}">
      <dsp:nvSpPr>
        <dsp:cNvPr id="0" name=""/>
        <dsp:cNvSpPr/>
      </dsp:nvSpPr>
      <dsp:spPr>
        <a:xfrm>
          <a:off x="198881" y="3435694"/>
          <a:ext cx="361601" cy="361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B8B12-FEB5-4DF4-8E08-9C712457F8BC}">
      <dsp:nvSpPr>
        <dsp:cNvPr id="0" name=""/>
        <dsp:cNvSpPr/>
      </dsp:nvSpPr>
      <dsp:spPr>
        <a:xfrm>
          <a:off x="759363" y="3287766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Security</a:t>
          </a:r>
          <a:endParaRPr lang="en-US" sz="1600" kern="1200"/>
        </a:p>
      </dsp:txBody>
      <dsp:txXfrm>
        <a:off x="759363" y="3287766"/>
        <a:ext cx="5485901" cy="657457"/>
      </dsp:txXfrm>
    </dsp:sp>
    <dsp:sp modelId="{3FA0B2C3-FD9F-45B6-9562-6BCE456455B9}">
      <dsp:nvSpPr>
        <dsp:cNvPr id="0" name=""/>
        <dsp:cNvSpPr/>
      </dsp:nvSpPr>
      <dsp:spPr>
        <a:xfrm>
          <a:off x="0" y="4109589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82BFF-C257-4A57-8E3F-50A6C0A98197}">
      <dsp:nvSpPr>
        <dsp:cNvPr id="0" name=""/>
        <dsp:cNvSpPr/>
      </dsp:nvSpPr>
      <dsp:spPr>
        <a:xfrm>
          <a:off x="198881" y="4257517"/>
          <a:ext cx="361601" cy="361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AC753-3976-4659-99F4-435BD29483B4}">
      <dsp:nvSpPr>
        <dsp:cNvPr id="0" name=""/>
        <dsp:cNvSpPr/>
      </dsp:nvSpPr>
      <dsp:spPr>
        <a:xfrm>
          <a:off x="759363" y="410958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Support for containerization and docker</a:t>
          </a:r>
          <a:endParaRPr lang="en-US" sz="1600" kern="1200"/>
        </a:p>
      </dsp:txBody>
      <dsp:txXfrm>
        <a:off x="759363" y="4109589"/>
        <a:ext cx="5485901" cy="657457"/>
      </dsp:txXfrm>
    </dsp:sp>
    <dsp:sp modelId="{7991C962-B366-49E0-9856-767262BB4207}">
      <dsp:nvSpPr>
        <dsp:cNvPr id="0" name=""/>
        <dsp:cNvSpPr/>
      </dsp:nvSpPr>
      <dsp:spPr>
        <a:xfrm>
          <a:off x="0" y="4931411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948DE-8B85-4140-A1FA-31F520C43F0C}">
      <dsp:nvSpPr>
        <dsp:cNvPr id="0" name=""/>
        <dsp:cNvSpPr/>
      </dsp:nvSpPr>
      <dsp:spPr>
        <a:xfrm>
          <a:off x="198881" y="5079339"/>
          <a:ext cx="361601" cy="3616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44A27-5D8D-48E5-9211-BA5413A324EA}">
      <dsp:nvSpPr>
        <dsp:cNvPr id="0" name=""/>
        <dsp:cNvSpPr/>
      </dsp:nvSpPr>
      <dsp:spPr>
        <a:xfrm>
          <a:off x="759363" y="4931411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Devops optimization</a:t>
          </a:r>
          <a:endParaRPr lang="en-US" sz="1600" kern="1200"/>
        </a:p>
      </dsp:txBody>
      <dsp:txXfrm>
        <a:off x="759363" y="4931411"/>
        <a:ext cx="5485901" cy="65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BAFF-85E4-CA54-797C-9E3087F68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F6064-D06A-AE2F-05E4-1571474C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C2EC4-2B15-7E67-444A-A1C08F4C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E6E25-21A1-894D-529C-58EECC11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44B3-3724-8ACF-19EC-458C4F5F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0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D5A3-B1BC-3C86-B9A6-2390365B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FD5D2-9941-6743-7633-32346DE38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3835-6BDF-0A20-4463-9D607A89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C01C-544F-4865-D74E-121A57F4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A9D8-F4E2-CC5F-0D87-1C6C0414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3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B70A3-AD8B-3F4D-C74A-6A0D29826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804C4-D90C-30A7-BD4E-B19F47EA3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1A97-AB9E-D454-4A9E-6D520C77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F5F3-977E-4F6A-395F-36E59052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775E-D9F8-7AE7-55C9-812A433A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56AE-781A-C9C6-9D6A-AA707342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0CC7-31B4-E4EA-23DD-4A9753D3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5C07B-0EE3-30DA-7BA9-D412A469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6911F-1523-996F-AE95-9B7B3D87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ED42A-3ECF-875F-DF52-A7A0A617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76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FCC8-2BE8-3C7D-0B04-D4D91824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F6953-D1D9-732B-A625-4BDA07850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241A-1A15-6559-0E95-CAC744AA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A7971-8FC6-3542-D211-4DF80903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BAEB-6AAA-3028-A008-C4CCE699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18F2-7B18-EE87-E68A-D196D857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899E-CB76-8AF3-FE78-D22BE6486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5B320-8110-B970-C533-FFD726B1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4CD3-F28A-5AF6-B3CD-909CB683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3BF90-EC8F-9C3D-FBAC-3D8C9016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48454-C401-909B-8604-36082EED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8995-A7DF-9076-416C-D7DCF4FF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F8291-F9F8-BE01-3A99-02A593B8C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99D27-4D0A-3546-760F-141AB4AAB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21361-5E85-551E-E687-23D029BA1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03B0F-A59F-9D9C-F664-4B6F9CCEB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785B-55C1-3741-0F85-DC4FBFC9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3C06D-45BA-D8E7-4D79-A8596D86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A1C16-D4E1-20E7-E49F-55879A41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D78D-A1FD-A9AF-5698-60E7B49E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058E6-4292-77ED-C727-4C832600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FFC09-BBFE-204F-DFE8-3DC7676E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94D3E-4DB0-D7FB-6110-6D29DAC2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3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E4974-2841-4E99-B12E-6C4D0079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27942-E9B2-2A0A-B219-598095DC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BA960-0E48-67FC-0D31-2BFECAD8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5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2112-DEED-6D04-73CD-4B836D24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B423-7F7D-269D-37D4-045490C23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C9437-55C4-56C3-A694-C8E507F43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80C95-780C-A6A2-A6BF-ECBD6AD0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8F253-901A-0CCF-942A-7DA86C93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2B796-A55E-3617-2929-D2B301B6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9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DF3F-96E2-FB09-8273-853A4CA3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95C0D-2021-2BB7-F927-E8BBC7570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466B7-7E85-4601-007F-182206077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C27E7-85BB-03A1-3349-46C2CBE3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B213F-2B1C-F8F5-6104-A5E96AB0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E93C-CA2B-B6B8-095D-5ECD883E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D3DB8-9DD7-FB6C-5503-CDD2D902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6884-D41D-7B11-0291-402903455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F0D2-1C2D-0747-ED60-7BD2AFF86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A99A-4FF1-449C-936D-8BE55980AC9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6B50-1244-3673-A981-74FBF27B6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4C75-217B-830B-8E63-C223456FD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DDC8A-44E7-4EDB-8E14-77E09FB8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9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app-service/configure-authentication-provider-microsoft" TargetMode="External"/><Relationship Id="rId13" Type="http://schemas.openxmlformats.org/officeDocument/2006/relationships/hyperlink" Target="https://learn.microsoft.com/en-us/azure/app-service/deploy-continuous-deployment" TargetMode="External"/><Relationship Id="rId18" Type="http://schemas.openxmlformats.org/officeDocument/2006/relationships/hyperlink" Target="https://learn.microsoft.com/en-us/azure/azure-monitor/autoscale/autoscale-get-started" TargetMode="External"/><Relationship Id="rId3" Type="http://schemas.openxmlformats.org/officeDocument/2006/relationships/hyperlink" Target="https://www.microsoft.com/trustcenter" TargetMode="External"/><Relationship Id="rId7" Type="http://schemas.openxmlformats.org/officeDocument/2006/relationships/hyperlink" Target="https://learn.microsoft.com/en-us/azure/app-service/configure-authentication-provider-twitter" TargetMode="External"/><Relationship Id="rId12" Type="http://schemas.openxmlformats.org/officeDocument/2006/relationships/hyperlink" Target="https://learn.microsoft.com/en-us/azure/azure-functions/" TargetMode="External"/><Relationship Id="rId17" Type="http://schemas.openxmlformats.org/officeDocument/2006/relationships/hyperlink" Target="https://learn.microsoft.com/en-us/azure/app-service/manage-scale-up" TargetMode="External"/><Relationship Id="rId2" Type="http://schemas.openxmlformats.org/officeDocument/2006/relationships/hyperlink" Target="https://learn.microsoft.com/en-us/azure/app-service/webjobs-create" TargetMode="External"/><Relationship Id="rId16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zure/app-service/configure-authentication-provider-facebook" TargetMode="External"/><Relationship Id="rId11" Type="http://schemas.openxmlformats.org/officeDocument/2006/relationships/hyperlink" Target="https://learn.microsoft.com/en-us/azure/app-service/reference-dangling-subdomain-prevention" TargetMode="External"/><Relationship Id="rId5" Type="http://schemas.openxmlformats.org/officeDocument/2006/relationships/hyperlink" Target="https://learn.microsoft.com/en-us/azure/app-service/configure-authentication-provider-google" TargetMode="External"/><Relationship Id="rId15" Type="http://schemas.openxmlformats.org/officeDocument/2006/relationships/hyperlink" Target="https://learn.microsoft.com/en-us/powershell/azure/" TargetMode="External"/><Relationship Id="rId10" Type="http://schemas.openxmlformats.org/officeDocument/2006/relationships/hyperlink" Target="https://learn.microsoft.com/en-us/azure/app-service/overview-managed-identity" TargetMode="External"/><Relationship Id="rId19" Type="http://schemas.openxmlformats.org/officeDocument/2006/relationships/hyperlink" Target="https://azure.microsoft.com/support/legal/sla/app-service/" TargetMode="External"/><Relationship Id="rId4" Type="http://schemas.openxmlformats.org/officeDocument/2006/relationships/hyperlink" Target="https://learn.microsoft.com/en-us/azure/app-service/configure-authentication-provider-aad" TargetMode="External"/><Relationship Id="rId9" Type="http://schemas.openxmlformats.org/officeDocument/2006/relationships/hyperlink" Target="https://learn.microsoft.com/en-us/azure/app-service/app-service-ip-restrictions" TargetMode="External"/><Relationship Id="rId14" Type="http://schemas.openxmlformats.org/officeDocument/2006/relationships/hyperlink" Target="https://learn.microsoft.com/en-us/azure/app-service/deploy-staging-slo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80BB7-8CA9-95F1-D543-F979AED1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1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A69CC-0317-89FA-C4C7-9B90A31F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What is azure app service</a:t>
            </a:r>
            <a:br>
              <a:rPr lang="en-IN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71AF-F664-98C0-9EEB-1EF5DAC7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IN" sz="2000" b="0" i="0" dirty="0">
                <a:effectLst/>
                <a:latin typeface="PT Serif" panose="020A0603040505020204" pitchFamily="18" charset="0"/>
              </a:rPr>
              <a:t>App Service is a Platform as a Service (PaaS) offering from Microsoft. We use it to host web applications, REST API's and backend services for mobile applications.</a:t>
            </a:r>
          </a:p>
          <a:p>
            <a:r>
              <a:rPr lang="en-IN" sz="2000" b="0" i="0" dirty="0">
                <a:effectLst/>
                <a:latin typeface="PT Serif" panose="020A0603040505020204" pitchFamily="18" charset="0"/>
              </a:rPr>
              <a:t>It doesn't really matter which programming language or framework you have used. </a:t>
            </a:r>
          </a:p>
          <a:p>
            <a:r>
              <a:rPr lang="en-IN" sz="2000" b="0" i="0" dirty="0">
                <a:effectLst/>
                <a:latin typeface="PT Serif" panose="020A0603040505020204" pitchFamily="18" charset="0"/>
              </a:rPr>
              <a:t>Web applications and services that are developed using any of the following programming languages or frameworks can be hosted using azure app service. It could be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PT Serif" panose="020A0603040505020204" pitchFamily="18" charset="0"/>
              </a:rPr>
              <a:t>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PT Serif" panose="020A0603040505020204" pitchFamily="18" charset="0"/>
              </a:rPr>
              <a:t>.NET Core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PT Serif" panose="020A0603040505020204" pitchFamily="18" charset="0"/>
              </a:rPr>
              <a:t>Java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PT Serif" panose="020A0603040505020204" pitchFamily="18" charset="0"/>
              </a:rPr>
              <a:t>Ruby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PT Serif" panose="020A0603040505020204" pitchFamily="18" charset="0"/>
              </a:rPr>
              <a:t>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PT Serif" panose="020A0603040505020204" pitchFamily="18" charset="0"/>
              </a:rPr>
              <a:t>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PT Serif" panose="020A0603040505020204" pitchFamily="18" charset="0"/>
              </a:rPr>
              <a:t>Python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142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E1575-0F26-A8B6-AA0D-7DD53A69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Why use App Service?</a:t>
            </a:r>
            <a:br>
              <a:rPr lang="en-IN" b="1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888843A-42B3-6A94-457D-12B6BFA8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591344"/>
            <a:ext cx="7305040" cy="5585619"/>
          </a:xfrm>
        </p:spPr>
        <p:txBody>
          <a:bodyPr anchor="ctr">
            <a:normAutofit/>
          </a:bodyPr>
          <a:lstStyle/>
          <a:p>
            <a:r>
              <a:rPr lang="en-IN" sz="1500" b="1" i="0" dirty="0">
                <a:effectLst/>
                <a:latin typeface="Segoe UI" panose="020B0502040204020203" pitchFamily="34" charset="0"/>
              </a:rPr>
              <a:t>Multiple languages and frameworks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- App Service has first-class support for ASP.NET, ASP.NET Core, Java, Ruby, Node.js, PHP, or Python. You can also run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2"/>
              </a:rPr>
              <a:t>PowerShell and other scripts or executables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as background services.</a:t>
            </a:r>
          </a:p>
          <a:p>
            <a:r>
              <a:rPr lang="en-IN" sz="1500" b="1" i="0" dirty="0">
                <a:effectLst/>
                <a:latin typeface="Segoe UI" panose="020B0502040204020203" pitchFamily="34" charset="0"/>
              </a:rPr>
              <a:t>Security and compliance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- App Service is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3"/>
              </a:rPr>
              <a:t>ISO, SOC, and PCI compliant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. Authenticate users with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4"/>
              </a:rPr>
              <a:t>Azure Active Directory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,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5"/>
              </a:rPr>
              <a:t>Google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,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6"/>
              </a:rPr>
              <a:t>Facebook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,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7"/>
              </a:rPr>
              <a:t>Twitter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, or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8"/>
              </a:rPr>
              <a:t>Microsoft account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. Create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9"/>
              </a:rPr>
              <a:t>IP address restrictions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and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10"/>
              </a:rPr>
              <a:t>manage service identities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.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11"/>
              </a:rPr>
              <a:t>Prevent subdomain takeovers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i="0" dirty="0">
                <a:effectLst/>
                <a:latin typeface="Segoe UI" panose="020B0502040204020203" pitchFamily="34" charset="0"/>
              </a:rPr>
              <a:t>API and mobile features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- App Service provides turn-key CORS support for RESTful API scenarios, and simplifies mobile app scenarios by enabling authentication, offline data sync, push notifications,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i="0" dirty="0">
                <a:effectLst/>
                <a:latin typeface="Segoe UI" panose="020B0502040204020203" pitchFamily="34" charset="0"/>
              </a:rPr>
              <a:t>Serverless code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- Run a code snippet or script on-demand without having to explicitly provision or manage infrastructure, and pay only for the compute time your code actually uses (see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12"/>
              </a:rPr>
              <a:t>Azure Functions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).</a:t>
            </a:r>
          </a:p>
          <a:p>
            <a:r>
              <a:rPr lang="en-IN" sz="1500" b="1" i="0" dirty="0">
                <a:effectLst/>
                <a:latin typeface="Segoe UI" panose="020B0502040204020203" pitchFamily="34" charset="0"/>
              </a:rPr>
              <a:t>DevOps optimization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- Set up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13"/>
              </a:rPr>
              <a:t>continuous integration and deployment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with Azure DevOps, GitHub, Bit Bucket, Docker Hub, or Azure Container Registry. Promote updates through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14"/>
              </a:rPr>
              <a:t>test and staging environments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. Manage your apps in App Service by using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15"/>
              </a:rPr>
              <a:t>Azure PowerShell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or the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16"/>
              </a:rPr>
              <a:t>cross-platform command-line interface (CLI)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.</a:t>
            </a:r>
          </a:p>
          <a:p>
            <a:r>
              <a:rPr lang="en-IN" sz="1500" b="1" i="0" dirty="0">
                <a:effectLst/>
                <a:latin typeface="Segoe UI" panose="020B0502040204020203" pitchFamily="34" charset="0"/>
              </a:rPr>
              <a:t>Global scale with high availability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- Scale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17"/>
              </a:rPr>
              <a:t>up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or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18"/>
              </a:rPr>
              <a:t>out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manually or automatically. Host your apps anywhere in Microsoft's global data </a:t>
            </a:r>
            <a:r>
              <a:rPr lang="en-IN" sz="1500" b="0" i="0" dirty="0" err="1">
                <a:effectLst/>
                <a:latin typeface="Segoe UI" panose="020B0502040204020203" pitchFamily="34" charset="0"/>
              </a:rPr>
              <a:t>center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 infrastructure, and the App Service </a:t>
            </a:r>
            <a:r>
              <a:rPr lang="en-IN" sz="1500" b="0" i="0" u="none" strike="noStrike" dirty="0">
                <a:effectLst/>
                <a:latin typeface="Segoe UI" panose="020B0502040204020203" pitchFamily="34" charset="0"/>
                <a:hlinkClick r:id="rId19"/>
              </a:rPr>
              <a:t>SLA</a:t>
            </a:r>
            <a:r>
              <a:rPr lang="en-IN" sz="1500" b="0" i="0" dirty="0">
                <a:effectLst/>
                <a:latin typeface="Segoe UI" panose="020B0502040204020203" pitchFamily="34" charset="0"/>
              </a:rPr>
              <a:t> promises high availability.</a:t>
            </a:r>
          </a:p>
          <a:p>
            <a:endParaRPr lang="en-IN" sz="1500" b="0" i="0" dirty="0">
              <a:effectLst/>
              <a:latin typeface="Segoe UI" panose="020B0502040204020203" pitchFamily="34" charset="0"/>
            </a:endParaRPr>
          </a:p>
          <a:p>
            <a:endParaRPr lang="en-IN" sz="1500" b="0" i="0" dirty="0">
              <a:effectLst/>
              <a:latin typeface="Segoe UI" panose="020B0502040204020203" pitchFamily="34" charset="0"/>
            </a:endParaRPr>
          </a:p>
          <a:p>
            <a:endParaRPr lang="en-IN" sz="1500" b="0" i="0" dirty="0">
              <a:effectLst/>
              <a:latin typeface="Segoe UI" panose="020B0502040204020203" pitchFamily="34" charset="0"/>
            </a:endParaRP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27011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F22B1-DE18-044D-9E55-4B93E4A7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4200" dirty="0"/>
              <a:t>APP SERVICE ENVIRONMENT OVERVIEW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06CA-F7D1-D51E-AD41-783256CC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IN" sz="1700" b="1" i="0" dirty="0">
                <a:effectLst/>
                <a:latin typeface="Segoe UI" panose="020B0502040204020203" pitchFamily="34" charset="0"/>
              </a:rPr>
              <a:t>An App Service Environment can host your: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Segoe UI" panose="020B0502040204020203" pitchFamily="34" charset="0"/>
              </a:rPr>
              <a:t>Windows web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Segoe UI" panose="020B0502040204020203" pitchFamily="34" charset="0"/>
              </a:rPr>
              <a:t>Linux web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Segoe UI" panose="020B0502040204020203" pitchFamily="34" charset="0"/>
              </a:rPr>
              <a:t>Docker containers (Windows and Linux)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Segoe UI" panose="020B0502040204020203" pitchFamily="34" charset="0"/>
              </a:rPr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Segoe UI" panose="020B0502040204020203" pitchFamily="34" charset="0"/>
              </a:rPr>
              <a:t>Logic apps (Standard)</a:t>
            </a:r>
          </a:p>
          <a:p>
            <a:pPr marL="0" indent="0">
              <a:buNone/>
            </a:pPr>
            <a:r>
              <a:rPr lang="en-IN" sz="1700" b="1" i="0" dirty="0">
                <a:effectLst/>
                <a:latin typeface="Segoe UI" panose="020B0502040204020203" pitchFamily="34" charset="0"/>
              </a:rPr>
              <a:t>App Service Environments are appropriate for application workloads that require: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Segoe UI" panose="020B0502040204020203" pitchFamily="34" charset="0"/>
              </a:rPr>
              <a:t>High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Segoe UI" panose="020B0502040204020203" pitchFamily="34" charset="0"/>
              </a:rPr>
              <a:t>Isolation and secure network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Segoe UI" panose="020B0502040204020203" pitchFamily="34" charset="0"/>
              </a:rPr>
              <a:t>High memory utilization.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Segoe UI" panose="020B0502040204020203" pitchFamily="34" charset="0"/>
              </a:rPr>
              <a:t>High requests per second (RPS). You can create multiple App Service Environments in a single Azure region or across multiple Azure regions. This flexibility makes an App Service Environment ideal for horizontally scaling stateless applications with a high RPS requirement.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An App Service Environment can host applications from only one customer, and they do so on one of their virtual networks. Customers have fine-grained control over inbound and outbound application network traffic. Applications can establish high-speed secure connections over VPNs to on-premises corporate resources.</a:t>
            </a:r>
            <a:endParaRPr lang="en-IN" sz="1600" b="0" i="0" dirty="0">
              <a:effectLst/>
              <a:latin typeface="Segoe UI" panose="020B0502040204020203" pitchFamily="34" charset="0"/>
            </a:endParaRP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99496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919EA-1187-2C10-8C01-6C0D9B7A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IN" sz="6100" b="0" i="0">
                <a:effectLst/>
                <a:latin typeface="PT Serif" panose="020A0603040505020204" pitchFamily="18" charset="0"/>
              </a:rPr>
              <a:t>What is App Service Plan</a:t>
            </a:r>
            <a:br>
              <a:rPr lang="en-IN" sz="6100" b="0" i="0">
                <a:effectLst/>
                <a:latin typeface="PT Serif" panose="020A0603040505020204" pitchFamily="18" charset="0"/>
              </a:rPr>
            </a:br>
            <a:endParaRPr lang="en-IN" sz="6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AB17-5CD0-A77C-4C2F-9EE76DBA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IN" sz="1700" b="0" i="0" dirty="0">
                <a:effectLst/>
                <a:latin typeface="PT Serif" panose="020A0603040505020204" pitchFamily="18" charset="0"/>
              </a:rPr>
              <a:t>To create App Service, you need an App Service Plan. Without an App Service Plan you cannot create App Service. </a:t>
            </a:r>
          </a:p>
          <a:p>
            <a:r>
              <a:rPr lang="en-IN" sz="1700" b="0" i="0" dirty="0">
                <a:effectLst/>
                <a:latin typeface="PT Serif" panose="020A0603040505020204" pitchFamily="18" charset="0"/>
              </a:rPr>
              <a:t>So, in the Azure portal, when you try to create app service, you will have to select an app service plan if you have one already or create a new one. </a:t>
            </a:r>
          </a:p>
          <a:p>
            <a:r>
              <a:rPr lang="en-IN" sz="1700" b="0" i="0" dirty="0">
                <a:effectLst/>
                <a:latin typeface="PT Serif" panose="020A0603040505020204" pitchFamily="18" charset="0"/>
              </a:rPr>
              <a:t>The point is, without an App Service Plan, you cannot create App Service. This is </a:t>
            </a:r>
            <a:r>
              <a:rPr lang="en-IN" sz="1700" b="0" i="0" dirty="0" err="1">
                <a:effectLst/>
                <a:latin typeface="PT Serif" panose="020A0603040505020204" pitchFamily="18" charset="0"/>
              </a:rPr>
              <a:t>beacuse</a:t>
            </a:r>
            <a:r>
              <a:rPr lang="en-IN" sz="1700" b="0" i="0" dirty="0">
                <a:effectLst/>
                <a:latin typeface="PT Serif" panose="020A0603040505020204" pitchFamily="18" charset="0"/>
              </a:rPr>
              <a:t> it is the App Service Plan that defines the compute resources required for your application to run.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66697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6BBC7-59D1-58AF-3524-4E226733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600" b="0" i="0" dirty="0">
                <a:effectLst/>
                <a:latin typeface="Segoe UI" panose="020B0502040204020203" pitchFamily="34" charset="0"/>
              </a:rPr>
              <a:t>Types of Azure App Services</a:t>
            </a:r>
            <a:br>
              <a:rPr lang="en-IN" sz="4600" b="0" i="0" dirty="0">
                <a:effectLst/>
                <a:latin typeface="Segoe UI" panose="020B0502040204020203" pitchFamily="34" charset="0"/>
              </a:rPr>
            </a:br>
            <a:endParaRPr lang="en-IN" sz="4600" dirty="0"/>
          </a:p>
        </p:txBody>
      </p:sp>
      <p:sp>
        <p:nvSpPr>
          <p:cNvPr id="106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6555-1428-E1CD-3468-F65A796D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754696"/>
            <a:ext cx="7103165" cy="498544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b="1" dirty="0"/>
              <a:t>WEB APPS:</a:t>
            </a:r>
          </a:p>
          <a:p>
            <a:pPr marL="0" indent="0">
              <a:buNone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Web Apps enables us to host our web application without worrying about the infrastructure plumbing that is required. </a:t>
            </a:r>
          </a:p>
          <a:p>
            <a:pPr marL="0" indent="0">
              <a:buNone/>
            </a:pPr>
            <a:r>
              <a:rPr lang="en-IN" sz="1600" b="1" dirty="0">
                <a:latin typeface="Segoe UI" panose="020B0502040204020203" pitchFamily="34" charset="0"/>
              </a:rPr>
              <a:t>API APPS: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</a:rPr>
              <a:t>API apps are offering of App Service that helps to host Web APIs. This enables us to expose existing or new APIs . This is also a part of the platform as a service and we don’t need to worry about infrastructure plumbing to bring our APIs up and running.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MOBILE APPS:</a:t>
            </a:r>
          </a:p>
          <a:p>
            <a:pPr marL="0" indent="0">
              <a:buNone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Mobile Apps enable us to build a backend for Mobile applications. It can provide capabilities to mobile client applications. This can be considered to be the same as a web service to support mobile client scenarios. The client can be Windows Universal apps, IOS apps, windows apps etc. They are cross-platform. That means Apps build for any platform – Android, Windows, IOS can consume them.</a:t>
            </a:r>
          </a:p>
          <a:p>
            <a:pPr marL="0" indent="0">
              <a:buNone/>
            </a:pPr>
            <a:r>
              <a:rPr lang="en-IN" sz="1600" b="1" i="0" dirty="0">
                <a:effectLst/>
                <a:latin typeface="Segoe UI" panose="020B0502040204020203" pitchFamily="34" charset="0"/>
              </a:rPr>
              <a:t>LOGIC APPS:</a:t>
            </a:r>
          </a:p>
          <a:p>
            <a:pPr marL="0" indent="0">
              <a:buNone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Logic apps enables us to create functional workflows by orchestrating software as a service component. </a:t>
            </a:r>
          </a:p>
          <a:p>
            <a:pPr marL="0" indent="0">
              <a:buNone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These are basically used to connect different components of a solution in order to manage and trigger events and perform the desired action on some other service. </a:t>
            </a:r>
          </a:p>
          <a:p>
            <a:pPr marL="0" indent="0">
              <a:buNone/>
            </a:pPr>
            <a:endParaRPr lang="en-IN" sz="1600" b="1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sz="1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sz="1600" b="1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sz="16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7A974-557B-1318-0308-0B108F390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" r="-1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9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91DB4-715D-5298-2CF1-B24FB074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7400"/>
              <a:t>BENEFITS OF USING AZURE APP SERVICE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E66B3-F6F6-BE1B-68A3-88F9F3789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0847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99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CF0DC-D23A-4CA2-8463-27F89928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8A381C4-0C0D-491F-90D8-63CF760B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5698">
            <a:off x="-195643" y="67946"/>
            <a:ext cx="6408310" cy="6912725"/>
          </a:xfrm>
          <a:custGeom>
            <a:avLst/>
            <a:gdLst>
              <a:gd name="connsiteX0" fmla="*/ 0 w 6408310"/>
              <a:gd name="connsiteY0" fmla="*/ 108934 h 6912725"/>
              <a:gd name="connsiteX1" fmla="*/ 1911522 w 6408310"/>
              <a:gd name="connsiteY1" fmla="*/ 0 h 6912725"/>
              <a:gd name="connsiteX2" fmla="*/ 1916026 w 6408310"/>
              <a:gd name="connsiteY2" fmla="*/ 4704 h 6912725"/>
              <a:gd name="connsiteX3" fmla="*/ 1911112 w 6408310"/>
              <a:gd name="connsiteY3" fmla="*/ 17418 h 6912725"/>
              <a:gd name="connsiteX4" fmla="*/ 1972871 w 6408310"/>
              <a:gd name="connsiteY4" fmla="*/ 72530 h 6912725"/>
              <a:gd name="connsiteX5" fmla="*/ 2069180 w 6408310"/>
              <a:gd name="connsiteY5" fmla="*/ 173199 h 6912725"/>
              <a:gd name="connsiteX6" fmla="*/ 2131569 w 6408310"/>
              <a:gd name="connsiteY6" fmla="*/ 227805 h 6912725"/>
              <a:gd name="connsiteX7" fmla="*/ 2162747 w 6408310"/>
              <a:gd name="connsiteY7" fmla="*/ 239714 h 6912725"/>
              <a:gd name="connsiteX8" fmla="*/ 2220499 w 6408310"/>
              <a:gd name="connsiteY8" fmla="*/ 289903 h 6912725"/>
              <a:gd name="connsiteX9" fmla="*/ 2381978 w 6408310"/>
              <a:gd name="connsiteY9" fmla="*/ 391093 h 6912725"/>
              <a:gd name="connsiteX10" fmla="*/ 2445910 w 6408310"/>
              <a:gd name="connsiteY10" fmla="*/ 463815 h 6912725"/>
              <a:gd name="connsiteX11" fmla="*/ 2531236 w 6408310"/>
              <a:gd name="connsiteY11" fmla="*/ 600817 h 6912725"/>
              <a:gd name="connsiteX12" fmla="*/ 2617149 w 6408310"/>
              <a:gd name="connsiteY12" fmla="*/ 703748 h 6912725"/>
              <a:gd name="connsiteX13" fmla="*/ 2650333 w 6408310"/>
              <a:gd name="connsiteY13" fmla="*/ 720900 h 6912725"/>
              <a:gd name="connsiteX14" fmla="*/ 2705541 w 6408310"/>
              <a:gd name="connsiteY14" fmla="*/ 750090 h 6912725"/>
              <a:gd name="connsiteX15" fmla="*/ 2757210 w 6408310"/>
              <a:gd name="connsiteY15" fmla="*/ 789489 h 6912725"/>
              <a:gd name="connsiteX16" fmla="*/ 2791660 w 6408310"/>
              <a:gd name="connsiteY16" fmla="*/ 816041 h 6912725"/>
              <a:gd name="connsiteX17" fmla="*/ 2840975 w 6408310"/>
              <a:gd name="connsiteY17" fmla="*/ 842225 h 6912725"/>
              <a:gd name="connsiteX18" fmla="*/ 2917970 w 6408310"/>
              <a:gd name="connsiteY18" fmla="*/ 879392 h 6912725"/>
              <a:gd name="connsiteX19" fmla="*/ 2957236 w 6408310"/>
              <a:gd name="connsiteY19" fmla="*/ 906835 h 6912725"/>
              <a:gd name="connsiteX20" fmla="*/ 3117215 w 6408310"/>
              <a:gd name="connsiteY20" fmla="*/ 1073714 h 6912725"/>
              <a:gd name="connsiteX21" fmla="*/ 3250958 w 6408310"/>
              <a:gd name="connsiteY21" fmla="*/ 1130397 h 6912725"/>
              <a:gd name="connsiteX22" fmla="*/ 3496717 w 6408310"/>
              <a:gd name="connsiteY22" fmla="*/ 1260412 h 6912725"/>
              <a:gd name="connsiteX23" fmla="*/ 3494992 w 6408310"/>
              <a:gd name="connsiteY23" fmla="*/ 1268283 h 6912725"/>
              <a:gd name="connsiteX24" fmla="*/ 3508993 w 6408310"/>
              <a:gd name="connsiteY24" fmla="*/ 1287737 h 6912725"/>
              <a:gd name="connsiteX25" fmla="*/ 3512115 w 6408310"/>
              <a:gd name="connsiteY25" fmla="*/ 1288544 h 6912725"/>
              <a:gd name="connsiteX26" fmla="*/ 3548697 w 6408310"/>
              <a:gd name="connsiteY26" fmla="*/ 1363739 h 6912725"/>
              <a:gd name="connsiteX27" fmla="*/ 3656567 w 6408310"/>
              <a:gd name="connsiteY27" fmla="*/ 1479533 h 6912725"/>
              <a:gd name="connsiteX28" fmla="*/ 3661987 w 6408310"/>
              <a:gd name="connsiteY28" fmla="*/ 1491779 h 6912725"/>
              <a:gd name="connsiteX29" fmla="*/ 3667389 w 6408310"/>
              <a:gd name="connsiteY29" fmla="*/ 1495409 h 6912725"/>
              <a:gd name="connsiteX30" fmla="*/ 3800461 w 6408310"/>
              <a:gd name="connsiteY30" fmla="*/ 1696689 h 6912725"/>
              <a:gd name="connsiteX31" fmla="*/ 3933737 w 6408310"/>
              <a:gd name="connsiteY31" fmla="*/ 1853325 h 6912725"/>
              <a:gd name="connsiteX32" fmla="*/ 3946446 w 6408310"/>
              <a:gd name="connsiteY32" fmla="*/ 1903446 h 6912725"/>
              <a:gd name="connsiteX33" fmla="*/ 3960581 w 6408310"/>
              <a:gd name="connsiteY33" fmla="*/ 1913244 h 6912725"/>
              <a:gd name="connsiteX34" fmla="*/ 4015111 w 6408310"/>
              <a:gd name="connsiteY34" fmla="*/ 1956512 h 6912725"/>
              <a:gd name="connsiteX35" fmla="*/ 4070740 w 6408310"/>
              <a:gd name="connsiteY35" fmla="*/ 1999693 h 6912725"/>
              <a:gd name="connsiteX36" fmla="*/ 4091495 w 6408310"/>
              <a:gd name="connsiteY36" fmla="*/ 2064313 h 6912725"/>
              <a:gd name="connsiteX37" fmla="*/ 4118353 w 6408310"/>
              <a:gd name="connsiteY37" fmla="*/ 2073901 h 6912725"/>
              <a:gd name="connsiteX38" fmla="*/ 4123293 w 6408310"/>
              <a:gd name="connsiteY38" fmla="*/ 2075261 h 6912725"/>
              <a:gd name="connsiteX39" fmla="*/ 4166582 w 6408310"/>
              <a:gd name="connsiteY39" fmla="*/ 2120685 h 6912725"/>
              <a:gd name="connsiteX40" fmla="*/ 4213721 w 6408310"/>
              <a:gd name="connsiteY40" fmla="*/ 2168493 h 6912725"/>
              <a:gd name="connsiteX41" fmla="*/ 4250795 w 6408310"/>
              <a:gd name="connsiteY41" fmla="*/ 2261746 h 6912725"/>
              <a:gd name="connsiteX42" fmla="*/ 4295408 w 6408310"/>
              <a:gd name="connsiteY42" fmla="*/ 2340515 h 6912725"/>
              <a:gd name="connsiteX43" fmla="*/ 4318976 w 6408310"/>
              <a:gd name="connsiteY43" fmla="*/ 2371504 h 6912725"/>
              <a:gd name="connsiteX44" fmla="*/ 4323314 w 6408310"/>
              <a:gd name="connsiteY44" fmla="*/ 2378166 h 6912725"/>
              <a:gd name="connsiteX45" fmla="*/ 4323235 w 6408310"/>
              <a:gd name="connsiteY45" fmla="*/ 2378475 h 6912725"/>
              <a:gd name="connsiteX46" fmla="*/ 4327479 w 6408310"/>
              <a:gd name="connsiteY46" fmla="*/ 2385858 h 6912725"/>
              <a:gd name="connsiteX47" fmla="*/ 4331226 w 6408310"/>
              <a:gd name="connsiteY47" fmla="*/ 2390318 h 6912725"/>
              <a:gd name="connsiteX48" fmla="*/ 4339643 w 6408310"/>
              <a:gd name="connsiteY48" fmla="*/ 2403246 h 6912725"/>
              <a:gd name="connsiteX49" fmla="*/ 4341435 w 6408310"/>
              <a:gd name="connsiteY49" fmla="*/ 2408870 h 6912725"/>
              <a:gd name="connsiteX50" fmla="*/ 4340548 w 6408310"/>
              <a:gd name="connsiteY50" fmla="*/ 2412798 h 6912725"/>
              <a:gd name="connsiteX51" fmla="*/ 4351634 w 6408310"/>
              <a:gd name="connsiteY51" fmla="*/ 2443869 h 6912725"/>
              <a:gd name="connsiteX52" fmla="*/ 4380688 w 6408310"/>
              <a:gd name="connsiteY52" fmla="*/ 2504819 h 6912725"/>
              <a:gd name="connsiteX53" fmla="*/ 4399892 w 6408310"/>
              <a:gd name="connsiteY53" fmla="*/ 2537002 h 6912725"/>
              <a:gd name="connsiteX54" fmla="*/ 4449690 w 6408310"/>
              <a:gd name="connsiteY54" fmla="*/ 2628144 h 6912725"/>
              <a:gd name="connsiteX55" fmla="*/ 4512427 w 6408310"/>
              <a:gd name="connsiteY55" fmla="*/ 2840755 h 6912725"/>
              <a:gd name="connsiteX56" fmla="*/ 4591091 w 6408310"/>
              <a:gd name="connsiteY56" fmla="*/ 3036586 h 6912725"/>
              <a:gd name="connsiteX57" fmla="*/ 4757297 w 6408310"/>
              <a:gd name="connsiteY57" fmla="*/ 3388741 h 6912725"/>
              <a:gd name="connsiteX58" fmla="*/ 4755264 w 6408310"/>
              <a:gd name="connsiteY58" fmla="*/ 3461211 h 6912725"/>
              <a:gd name="connsiteX59" fmla="*/ 4776842 w 6408310"/>
              <a:gd name="connsiteY59" fmla="*/ 3503606 h 6912725"/>
              <a:gd name="connsiteX60" fmla="*/ 4815953 w 6408310"/>
              <a:gd name="connsiteY60" fmla="*/ 3543897 h 6912725"/>
              <a:gd name="connsiteX61" fmla="*/ 4826382 w 6408310"/>
              <a:gd name="connsiteY61" fmla="*/ 3589602 h 6912725"/>
              <a:gd name="connsiteX62" fmla="*/ 4900664 w 6408310"/>
              <a:gd name="connsiteY62" fmla="*/ 3697326 h 6912725"/>
              <a:gd name="connsiteX63" fmla="*/ 4944717 w 6408310"/>
              <a:gd name="connsiteY63" fmla="*/ 3795461 h 6912725"/>
              <a:gd name="connsiteX64" fmla="*/ 4981260 w 6408310"/>
              <a:gd name="connsiteY64" fmla="*/ 3887734 h 6912725"/>
              <a:gd name="connsiteX65" fmla="*/ 5000423 w 6408310"/>
              <a:gd name="connsiteY65" fmla="*/ 3933089 h 6912725"/>
              <a:gd name="connsiteX66" fmla="*/ 5033013 w 6408310"/>
              <a:gd name="connsiteY66" fmla="*/ 3937041 h 6912725"/>
              <a:gd name="connsiteX67" fmla="*/ 5081597 w 6408310"/>
              <a:gd name="connsiteY67" fmla="*/ 4013154 h 6912725"/>
              <a:gd name="connsiteX68" fmla="*/ 5088052 w 6408310"/>
              <a:gd name="connsiteY68" fmla="*/ 4027525 h 6912725"/>
              <a:gd name="connsiteX69" fmla="*/ 5189054 w 6408310"/>
              <a:gd name="connsiteY69" fmla="*/ 4098668 h 6912725"/>
              <a:gd name="connsiteX70" fmla="*/ 5228545 w 6408310"/>
              <a:gd name="connsiteY70" fmla="*/ 4146658 h 6912725"/>
              <a:gd name="connsiteX71" fmla="*/ 5268336 w 6408310"/>
              <a:gd name="connsiteY71" fmla="*/ 4194504 h 6912725"/>
              <a:gd name="connsiteX72" fmla="*/ 5317950 w 6408310"/>
              <a:gd name="connsiteY72" fmla="*/ 4267325 h 6912725"/>
              <a:gd name="connsiteX73" fmla="*/ 5598270 w 6408310"/>
              <a:gd name="connsiteY73" fmla="*/ 4563876 h 6912725"/>
              <a:gd name="connsiteX74" fmla="*/ 5833068 w 6408310"/>
              <a:gd name="connsiteY74" fmla="*/ 5016605 h 6912725"/>
              <a:gd name="connsiteX75" fmla="*/ 6045916 w 6408310"/>
              <a:gd name="connsiteY75" fmla="*/ 5405287 h 6912725"/>
              <a:gd name="connsiteX76" fmla="*/ 6117737 w 6408310"/>
              <a:gd name="connsiteY76" fmla="*/ 5538137 h 6912725"/>
              <a:gd name="connsiteX77" fmla="*/ 6144230 w 6408310"/>
              <a:gd name="connsiteY77" fmla="*/ 5635151 h 6912725"/>
              <a:gd name="connsiteX78" fmla="*/ 6176742 w 6408310"/>
              <a:gd name="connsiteY78" fmla="*/ 5809044 h 6912725"/>
              <a:gd name="connsiteX79" fmla="*/ 6245199 w 6408310"/>
              <a:gd name="connsiteY79" fmla="*/ 6038018 h 6912725"/>
              <a:gd name="connsiteX80" fmla="*/ 6303931 w 6408310"/>
              <a:gd name="connsiteY80" fmla="*/ 6175618 h 6912725"/>
              <a:gd name="connsiteX81" fmla="*/ 6336313 w 6408310"/>
              <a:gd name="connsiteY81" fmla="*/ 6345837 h 6912725"/>
              <a:gd name="connsiteX82" fmla="*/ 6401195 w 6408310"/>
              <a:gd name="connsiteY82" fmla="*/ 6542084 h 6912725"/>
              <a:gd name="connsiteX83" fmla="*/ 6408310 w 6408310"/>
              <a:gd name="connsiteY83" fmla="*/ 6612865 h 6912725"/>
              <a:gd name="connsiteX84" fmla="*/ 1146484 w 6408310"/>
              <a:gd name="connsiteY84" fmla="*/ 6912725 h 6912725"/>
              <a:gd name="connsiteX85" fmla="*/ 1108438 w 6408310"/>
              <a:gd name="connsiteY85" fmla="*/ 6825083 h 6912725"/>
              <a:gd name="connsiteX86" fmla="*/ 997867 w 6408310"/>
              <a:gd name="connsiteY86" fmla="*/ 6378703 h 6912725"/>
              <a:gd name="connsiteX87" fmla="*/ 858750 w 6408310"/>
              <a:gd name="connsiteY87" fmla="*/ 5923784 h 6912725"/>
              <a:gd name="connsiteX88" fmla="*/ 860408 w 6408310"/>
              <a:gd name="connsiteY88" fmla="*/ 5860728 h 6912725"/>
              <a:gd name="connsiteX89" fmla="*/ 853644 w 6408310"/>
              <a:gd name="connsiteY89" fmla="*/ 5771381 h 6912725"/>
              <a:gd name="connsiteX90" fmla="*/ 852164 w 6408310"/>
              <a:gd name="connsiteY90" fmla="*/ 5615193 h 6912725"/>
              <a:gd name="connsiteX91" fmla="*/ 831986 w 6408310"/>
              <a:gd name="connsiteY91" fmla="*/ 5402745 h 6912725"/>
              <a:gd name="connsiteX92" fmla="*/ 759590 w 6408310"/>
              <a:gd name="connsiteY92" fmla="*/ 5239800 h 6912725"/>
              <a:gd name="connsiteX93" fmla="*/ 767251 w 6408310"/>
              <a:gd name="connsiteY93" fmla="*/ 5227414 h 6912725"/>
              <a:gd name="connsiteX94" fmla="*/ 745427 w 6408310"/>
              <a:gd name="connsiteY94" fmla="*/ 5118958 h 6912725"/>
              <a:gd name="connsiteX95" fmla="*/ 635950 w 6408310"/>
              <a:gd name="connsiteY95" fmla="*/ 4788294 h 6912725"/>
              <a:gd name="connsiteX96" fmla="*/ 558787 w 6408310"/>
              <a:gd name="connsiteY96" fmla="*/ 4518070 h 6912725"/>
              <a:gd name="connsiteX97" fmla="*/ 555530 w 6408310"/>
              <a:gd name="connsiteY97" fmla="*/ 4444433 h 6912725"/>
              <a:gd name="connsiteX98" fmla="*/ 549378 w 6408310"/>
              <a:gd name="connsiteY98" fmla="*/ 4320965 h 6912725"/>
              <a:gd name="connsiteX99" fmla="*/ 572361 w 6408310"/>
              <a:gd name="connsiteY99" fmla="*/ 4232369 h 6912725"/>
              <a:gd name="connsiteX100" fmla="*/ 556288 w 6408310"/>
              <a:gd name="connsiteY100" fmla="*/ 4127673 h 6912725"/>
              <a:gd name="connsiteX101" fmla="*/ 506660 w 6408310"/>
              <a:gd name="connsiteY101" fmla="*/ 3821119 h 6912725"/>
              <a:gd name="connsiteX102" fmla="*/ 494791 w 6408310"/>
              <a:gd name="connsiteY102" fmla="*/ 3723556 h 6912725"/>
              <a:gd name="connsiteX103" fmla="*/ 490230 w 6408310"/>
              <a:gd name="connsiteY103" fmla="*/ 3508893 h 6912725"/>
              <a:gd name="connsiteX104" fmla="*/ 484223 w 6408310"/>
              <a:gd name="connsiteY104" fmla="*/ 3233179 h 6912725"/>
              <a:gd name="connsiteX105" fmla="*/ 460329 w 6408310"/>
              <a:gd name="connsiteY105" fmla="*/ 3041244 h 6912725"/>
              <a:gd name="connsiteX106" fmla="*/ 407197 w 6408310"/>
              <a:gd name="connsiteY106" fmla="*/ 2812292 h 6912725"/>
              <a:gd name="connsiteX107" fmla="*/ 386122 w 6408310"/>
              <a:gd name="connsiteY107" fmla="*/ 2757841 h 6912725"/>
              <a:gd name="connsiteX108" fmla="*/ 363684 w 6408310"/>
              <a:gd name="connsiteY108" fmla="*/ 2714608 h 6912725"/>
              <a:gd name="connsiteX109" fmla="*/ 330746 w 6408310"/>
              <a:gd name="connsiteY109" fmla="*/ 2625146 h 6912725"/>
              <a:gd name="connsiteX110" fmla="*/ 299927 w 6408310"/>
              <a:gd name="connsiteY110" fmla="*/ 2566177 h 6912725"/>
              <a:gd name="connsiteX111" fmla="*/ 288272 w 6408310"/>
              <a:gd name="connsiteY111" fmla="*/ 2439923 h 6912725"/>
              <a:gd name="connsiteX112" fmla="*/ 233611 w 6408310"/>
              <a:gd name="connsiteY112" fmla="*/ 2326248 h 6912725"/>
              <a:gd name="connsiteX113" fmla="*/ 115057 w 6408310"/>
              <a:gd name="connsiteY113" fmla="*/ 2127916 h 69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408310" h="6912725">
                <a:moveTo>
                  <a:pt x="0" y="108934"/>
                </a:moveTo>
                <a:lnTo>
                  <a:pt x="1911522" y="0"/>
                </a:lnTo>
                <a:lnTo>
                  <a:pt x="1916026" y="4704"/>
                </a:lnTo>
                <a:cubicBezTo>
                  <a:pt x="1916562" y="7914"/>
                  <a:pt x="1915147" y="12061"/>
                  <a:pt x="1911112" y="17418"/>
                </a:cubicBezTo>
                <a:cubicBezTo>
                  <a:pt x="1943271" y="27853"/>
                  <a:pt x="1947645" y="36373"/>
                  <a:pt x="1972871" y="72530"/>
                </a:cubicBezTo>
                <a:cubicBezTo>
                  <a:pt x="1980767" y="117667"/>
                  <a:pt x="2061296" y="115435"/>
                  <a:pt x="2069180" y="173199"/>
                </a:cubicBezTo>
                <a:cubicBezTo>
                  <a:pt x="2075196" y="191586"/>
                  <a:pt x="2112853" y="231006"/>
                  <a:pt x="2131569" y="227805"/>
                </a:cubicBezTo>
                <a:cubicBezTo>
                  <a:pt x="2141808" y="233828"/>
                  <a:pt x="2146631" y="247405"/>
                  <a:pt x="2162747" y="239714"/>
                </a:cubicBezTo>
                <a:cubicBezTo>
                  <a:pt x="2183739" y="232191"/>
                  <a:pt x="2206491" y="310465"/>
                  <a:pt x="2220499" y="289903"/>
                </a:cubicBezTo>
                <a:cubicBezTo>
                  <a:pt x="2257038" y="315132"/>
                  <a:pt x="2344409" y="362107"/>
                  <a:pt x="2381978" y="391093"/>
                </a:cubicBezTo>
                <a:cubicBezTo>
                  <a:pt x="2419547" y="420079"/>
                  <a:pt x="2445794" y="442621"/>
                  <a:pt x="2445910" y="463815"/>
                </a:cubicBezTo>
                <a:cubicBezTo>
                  <a:pt x="2462109" y="546053"/>
                  <a:pt x="2496860" y="553382"/>
                  <a:pt x="2531236" y="600817"/>
                </a:cubicBezTo>
                <a:cubicBezTo>
                  <a:pt x="2573647" y="650501"/>
                  <a:pt x="2589314" y="613369"/>
                  <a:pt x="2617149" y="703748"/>
                </a:cubicBezTo>
                <a:cubicBezTo>
                  <a:pt x="2635983" y="695546"/>
                  <a:pt x="2643943" y="702017"/>
                  <a:pt x="2650333" y="720900"/>
                </a:cubicBezTo>
                <a:cubicBezTo>
                  <a:pt x="2671881" y="743975"/>
                  <a:pt x="2701744" y="706344"/>
                  <a:pt x="2705541" y="750090"/>
                </a:cubicBezTo>
                <a:cubicBezTo>
                  <a:pt x="2730861" y="760850"/>
                  <a:pt x="2742856" y="778498"/>
                  <a:pt x="2757210" y="789489"/>
                </a:cubicBezTo>
                <a:cubicBezTo>
                  <a:pt x="2776836" y="801882"/>
                  <a:pt x="2774652" y="796949"/>
                  <a:pt x="2791660" y="816041"/>
                </a:cubicBezTo>
                <a:cubicBezTo>
                  <a:pt x="2815343" y="835699"/>
                  <a:pt x="2784183" y="871086"/>
                  <a:pt x="2840975" y="842225"/>
                </a:cubicBezTo>
                <a:cubicBezTo>
                  <a:pt x="2854681" y="875427"/>
                  <a:pt x="2877032" y="859395"/>
                  <a:pt x="2917970" y="879392"/>
                </a:cubicBezTo>
                <a:cubicBezTo>
                  <a:pt x="2921487" y="903353"/>
                  <a:pt x="2937122" y="907916"/>
                  <a:pt x="2957236" y="906835"/>
                </a:cubicBezTo>
                <a:lnTo>
                  <a:pt x="3117215" y="1073714"/>
                </a:lnTo>
                <a:cubicBezTo>
                  <a:pt x="3153906" y="1089285"/>
                  <a:pt x="3232612" y="1124062"/>
                  <a:pt x="3250958" y="1130397"/>
                </a:cubicBezTo>
                <a:cubicBezTo>
                  <a:pt x="3409574" y="1172733"/>
                  <a:pt x="3456045" y="1237431"/>
                  <a:pt x="3496717" y="1260412"/>
                </a:cubicBezTo>
                <a:lnTo>
                  <a:pt x="3494992" y="1268283"/>
                </a:lnTo>
                <a:cubicBezTo>
                  <a:pt x="3495362" y="1274688"/>
                  <a:pt x="3498760" y="1281160"/>
                  <a:pt x="3508993" y="1287737"/>
                </a:cubicBezTo>
                <a:lnTo>
                  <a:pt x="3512115" y="1288544"/>
                </a:lnTo>
                <a:lnTo>
                  <a:pt x="3548697" y="1363739"/>
                </a:lnTo>
                <a:cubicBezTo>
                  <a:pt x="3572773" y="1395571"/>
                  <a:pt x="3623148" y="1421050"/>
                  <a:pt x="3656567" y="1479533"/>
                </a:cubicBezTo>
                <a:lnTo>
                  <a:pt x="3661987" y="1491779"/>
                </a:lnTo>
                <a:lnTo>
                  <a:pt x="3667389" y="1495409"/>
                </a:lnTo>
                <a:lnTo>
                  <a:pt x="3800461" y="1696689"/>
                </a:lnTo>
                <a:cubicBezTo>
                  <a:pt x="3835546" y="1747791"/>
                  <a:pt x="3913146" y="1811386"/>
                  <a:pt x="3933737" y="1853325"/>
                </a:cubicBezTo>
                <a:lnTo>
                  <a:pt x="3946446" y="1903446"/>
                </a:lnTo>
                <a:lnTo>
                  <a:pt x="3960581" y="1913244"/>
                </a:lnTo>
                <a:cubicBezTo>
                  <a:pt x="3979608" y="1926434"/>
                  <a:pt x="3998210" y="1940240"/>
                  <a:pt x="4015111" y="1956512"/>
                </a:cubicBezTo>
                <a:cubicBezTo>
                  <a:pt x="4083226" y="1956238"/>
                  <a:pt x="4031943" y="1969929"/>
                  <a:pt x="4070740" y="1999693"/>
                </a:cubicBezTo>
                <a:cubicBezTo>
                  <a:pt x="4027554" y="2022282"/>
                  <a:pt x="4128681" y="2025600"/>
                  <a:pt x="4091495" y="2064313"/>
                </a:cubicBezTo>
                <a:cubicBezTo>
                  <a:pt x="4099733" y="2068504"/>
                  <a:pt x="4108887" y="2071343"/>
                  <a:pt x="4118353" y="2073901"/>
                </a:cubicBezTo>
                <a:lnTo>
                  <a:pt x="4123293" y="2075261"/>
                </a:lnTo>
                <a:lnTo>
                  <a:pt x="4166582" y="2120685"/>
                </a:lnTo>
                <a:lnTo>
                  <a:pt x="4213721" y="2168493"/>
                </a:lnTo>
                <a:lnTo>
                  <a:pt x="4250795" y="2261746"/>
                </a:lnTo>
                <a:lnTo>
                  <a:pt x="4295408" y="2340515"/>
                </a:lnTo>
                <a:cubicBezTo>
                  <a:pt x="4303294" y="2350172"/>
                  <a:pt x="4311232" y="2360551"/>
                  <a:pt x="4318976" y="2371504"/>
                </a:cubicBezTo>
                <a:lnTo>
                  <a:pt x="4323314" y="2378166"/>
                </a:lnTo>
                <a:cubicBezTo>
                  <a:pt x="4323288" y="2378269"/>
                  <a:pt x="4323261" y="2378372"/>
                  <a:pt x="4323235" y="2378475"/>
                </a:cubicBezTo>
                <a:cubicBezTo>
                  <a:pt x="4323820" y="2380303"/>
                  <a:pt x="4325112" y="2382633"/>
                  <a:pt x="4327479" y="2385858"/>
                </a:cubicBezTo>
                <a:lnTo>
                  <a:pt x="4331226" y="2390318"/>
                </a:lnTo>
                <a:lnTo>
                  <a:pt x="4339643" y="2403246"/>
                </a:lnTo>
                <a:lnTo>
                  <a:pt x="4341435" y="2408870"/>
                </a:lnTo>
                <a:lnTo>
                  <a:pt x="4340548" y="2412798"/>
                </a:lnTo>
                <a:lnTo>
                  <a:pt x="4351634" y="2443869"/>
                </a:lnTo>
                <a:cubicBezTo>
                  <a:pt x="4370557" y="2458176"/>
                  <a:pt x="4365119" y="2472379"/>
                  <a:pt x="4380688" y="2504819"/>
                </a:cubicBezTo>
                <a:cubicBezTo>
                  <a:pt x="4393528" y="2510493"/>
                  <a:pt x="4397884" y="2522485"/>
                  <a:pt x="4399892" y="2537002"/>
                </a:cubicBezTo>
                <a:cubicBezTo>
                  <a:pt x="4420218" y="2562143"/>
                  <a:pt x="4430910" y="2594831"/>
                  <a:pt x="4449690" y="2628144"/>
                </a:cubicBezTo>
                <a:cubicBezTo>
                  <a:pt x="4468446" y="2678770"/>
                  <a:pt x="4488860" y="2772681"/>
                  <a:pt x="4512427" y="2840755"/>
                </a:cubicBezTo>
                <a:lnTo>
                  <a:pt x="4591091" y="3036586"/>
                </a:lnTo>
                <a:cubicBezTo>
                  <a:pt x="4639934" y="3158078"/>
                  <a:pt x="4730818" y="3310586"/>
                  <a:pt x="4757297" y="3388741"/>
                </a:cubicBezTo>
                <a:cubicBezTo>
                  <a:pt x="4756620" y="3412898"/>
                  <a:pt x="4755942" y="3437054"/>
                  <a:pt x="4755264" y="3461211"/>
                </a:cubicBezTo>
                <a:cubicBezTo>
                  <a:pt x="4763881" y="3469559"/>
                  <a:pt x="4774382" y="3498341"/>
                  <a:pt x="4776842" y="3503606"/>
                </a:cubicBezTo>
                <a:cubicBezTo>
                  <a:pt x="4776789" y="3503947"/>
                  <a:pt x="4816006" y="3543555"/>
                  <a:pt x="4815953" y="3543897"/>
                </a:cubicBezTo>
                <a:lnTo>
                  <a:pt x="4826382" y="3589602"/>
                </a:lnTo>
                <a:cubicBezTo>
                  <a:pt x="4854724" y="3618181"/>
                  <a:pt x="4872282" y="3672884"/>
                  <a:pt x="4900664" y="3697326"/>
                </a:cubicBezTo>
                <a:cubicBezTo>
                  <a:pt x="4872593" y="3751610"/>
                  <a:pt x="4889332" y="3712092"/>
                  <a:pt x="4944717" y="3795461"/>
                </a:cubicBezTo>
                <a:cubicBezTo>
                  <a:pt x="4981269" y="3830092"/>
                  <a:pt x="4951776" y="3836266"/>
                  <a:pt x="4981260" y="3887734"/>
                </a:cubicBezTo>
                <a:cubicBezTo>
                  <a:pt x="4992187" y="3900180"/>
                  <a:pt x="5000945" y="3922491"/>
                  <a:pt x="5000423" y="3933089"/>
                </a:cubicBezTo>
                <a:lnTo>
                  <a:pt x="5033013" y="3937041"/>
                </a:lnTo>
                <a:lnTo>
                  <a:pt x="5081597" y="4013154"/>
                </a:lnTo>
                <a:lnTo>
                  <a:pt x="5088052" y="4027525"/>
                </a:lnTo>
                <a:lnTo>
                  <a:pt x="5189054" y="4098668"/>
                </a:lnTo>
                <a:lnTo>
                  <a:pt x="5228545" y="4146658"/>
                </a:lnTo>
                <a:lnTo>
                  <a:pt x="5268336" y="4194504"/>
                </a:lnTo>
                <a:cubicBezTo>
                  <a:pt x="5282676" y="4201217"/>
                  <a:pt x="5302948" y="4267012"/>
                  <a:pt x="5317950" y="4267325"/>
                </a:cubicBezTo>
                <a:cubicBezTo>
                  <a:pt x="5371561" y="4431932"/>
                  <a:pt x="5512417" y="4438996"/>
                  <a:pt x="5598270" y="4563876"/>
                </a:cubicBezTo>
                <a:cubicBezTo>
                  <a:pt x="5684123" y="4688756"/>
                  <a:pt x="5658748" y="4766617"/>
                  <a:pt x="5833068" y="5016605"/>
                </a:cubicBezTo>
                <a:cubicBezTo>
                  <a:pt x="5917959" y="5167124"/>
                  <a:pt x="6007541" y="5258633"/>
                  <a:pt x="6045916" y="5405287"/>
                </a:cubicBezTo>
                <a:cubicBezTo>
                  <a:pt x="6053001" y="5431110"/>
                  <a:pt x="6137180" y="5517469"/>
                  <a:pt x="6117737" y="5538137"/>
                </a:cubicBezTo>
                <a:cubicBezTo>
                  <a:pt x="6096856" y="5567956"/>
                  <a:pt x="6185855" y="5633330"/>
                  <a:pt x="6144230" y="5635151"/>
                </a:cubicBezTo>
                <a:cubicBezTo>
                  <a:pt x="6206267" y="5682015"/>
                  <a:pt x="6167034" y="5753331"/>
                  <a:pt x="6176742" y="5809044"/>
                </a:cubicBezTo>
                <a:cubicBezTo>
                  <a:pt x="6181644" y="5871497"/>
                  <a:pt x="6197878" y="5926431"/>
                  <a:pt x="6245199" y="6038018"/>
                </a:cubicBezTo>
                <a:cubicBezTo>
                  <a:pt x="6276717" y="6104340"/>
                  <a:pt x="6288745" y="6124315"/>
                  <a:pt x="6303931" y="6175618"/>
                </a:cubicBezTo>
                <a:cubicBezTo>
                  <a:pt x="6319117" y="6226921"/>
                  <a:pt x="6298592" y="6320971"/>
                  <a:pt x="6336313" y="6345837"/>
                </a:cubicBezTo>
                <a:cubicBezTo>
                  <a:pt x="6368454" y="6400251"/>
                  <a:pt x="6388884" y="6464262"/>
                  <a:pt x="6401195" y="6542084"/>
                </a:cubicBezTo>
                <a:lnTo>
                  <a:pt x="6408310" y="6612865"/>
                </a:lnTo>
                <a:lnTo>
                  <a:pt x="1146484" y="6912725"/>
                </a:lnTo>
                <a:lnTo>
                  <a:pt x="1108438" y="6825083"/>
                </a:lnTo>
                <a:cubicBezTo>
                  <a:pt x="1057133" y="6684904"/>
                  <a:pt x="1090669" y="6637010"/>
                  <a:pt x="997867" y="6378703"/>
                </a:cubicBezTo>
                <a:cubicBezTo>
                  <a:pt x="956253" y="6228487"/>
                  <a:pt x="874761" y="6010797"/>
                  <a:pt x="858750" y="5923784"/>
                </a:cubicBezTo>
                <a:cubicBezTo>
                  <a:pt x="856924" y="5899993"/>
                  <a:pt x="844018" y="5873122"/>
                  <a:pt x="860408" y="5860728"/>
                </a:cubicBezTo>
                <a:cubicBezTo>
                  <a:pt x="878957" y="5840950"/>
                  <a:pt x="823834" y="5761906"/>
                  <a:pt x="853644" y="5771381"/>
                </a:cubicBezTo>
                <a:cubicBezTo>
                  <a:pt x="815383" y="5715186"/>
                  <a:pt x="852133" y="5665047"/>
                  <a:pt x="852164" y="5615193"/>
                </a:cubicBezTo>
                <a:cubicBezTo>
                  <a:pt x="817076" y="5571334"/>
                  <a:pt x="851740" y="5509975"/>
                  <a:pt x="831986" y="5402745"/>
                </a:cubicBezTo>
                <a:cubicBezTo>
                  <a:pt x="792037" y="5354630"/>
                  <a:pt x="819063" y="5330513"/>
                  <a:pt x="759590" y="5239800"/>
                </a:cubicBezTo>
                <a:cubicBezTo>
                  <a:pt x="762665" y="5236543"/>
                  <a:pt x="765245" y="5232371"/>
                  <a:pt x="767251" y="5227414"/>
                </a:cubicBezTo>
                <a:cubicBezTo>
                  <a:pt x="778914" y="5198604"/>
                  <a:pt x="769142" y="5150045"/>
                  <a:pt x="745427" y="5118958"/>
                </a:cubicBezTo>
                <a:cubicBezTo>
                  <a:pt x="660991" y="4975263"/>
                  <a:pt x="672599" y="4907855"/>
                  <a:pt x="635950" y="4788294"/>
                </a:cubicBezTo>
                <a:cubicBezTo>
                  <a:pt x="600650" y="4653678"/>
                  <a:pt x="646752" y="4690694"/>
                  <a:pt x="558787" y="4518070"/>
                </a:cubicBezTo>
                <a:cubicBezTo>
                  <a:pt x="577057" y="4502442"/>
                  <a:pt x="573633" y="4481342"/>
                  <a:pt x="555530" y="4444433"/>
                </a:cubicBezTo>
                <a:cubicBezTo>
                  <a:pt x="540027" y="4379200"/>
                  <a:pt x="596616" y="4390343"/>
                  <a:pt x="549378" y="4320965"/>
                </a:cubicBezTo>
                <a:cubicBezTo>
                  <a:pt x="581692" y="4336040"/>
                  <a:pt x="535024" y="4198883"/>
                  <a:pt x="572361" y="4232369"/>
                </a:cubicBezTo>
                <a:cubicBezTo>
                  <a:pt x="590648" y="4193014"/>
                  <a:pt x="541489" y="4167113"/>
                  <a:pt x="556288" y="4127673"/>
                </a:cubicBezTo>
                <a:lnTo>
                  <a:pt x="506660" y="3821119"/>
                </a:lnTo>
                <a:cubicBezTo>
                  <a:pt x="481478" y="3781010"/>
                  <a:pt x="483894" y="3751446"/>
                  <a:pt x="494791" y="3723556"/>
                </a:cubicBezTo>
                <a:cubicBezTo>
                  <a:pt x="472516" y="3634460"/>
                  <a:pt x="499836" y="3607209"/>
                  <a:pt x="490230" y="3508893"/>
                </a:cubicBezTo>
                <a:cubicBezTo>
                  <a:pt x="525541" y="3397546"/>
                  <a:pt x="482951" y="3307116"/>
                  <a:pt x="484223" y="3233179"/>
                </a:cubicBezTo>
                <a:cubicBezTo>
                  <a:pt x="465844" y="3133672"/>
                  <a:pt x="460855" y="3219289"/>
                  <a:pt x="460329" y="3041244"/>
                </a:cubicBezTo>
                <a:lnTo>
                  <a:pt x="407197" y="2812292"/>
                </a:lnTo>
                <a:cubicBezTo>
                  <a:pt x="391019" y="2768219"/>
                  <a:pt x="344571" y="2745090"/>
                  <a:pt x="386122" y="2757841"/>
                </a:cubicBezTo>
                <a:cubicBezTo>
                  <a:pt x="381879" y="2743275"/>
                  <a:pt x="360306" y="2721346"/>
                  <a:pt x="363684" y="2714608"/>
                </a:cubicBezTo>
                <a:lnTo>
                  <a:pt x="330746" y="2625146"/>
                </a:lnTo>
                <a:lnTo>
                  <a:pt x="299927" y="2566177"/>
                </a:lnTo>
                <a:cubicBezTo>
                  <a:pt x="300505" y="2524092"/>
                  <a:pt x="287694" y="2482008"/>
                  <a:pt x="288272" y="2439923"/>
                </a:cubicBezTo>
                <a:cubicBezTo>
                  <a:pt x="243273" y="2349673"/>
                  <a:pt x="278610" y="2382839"/>
                  <a:pt x="233611" y="2326248"/>
                </a:cubicBezTo>
                <a:lnTo>
                  <a:pt x="115057" y="21279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2F4B6-6C7C-36CA-54BB-4560DC71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IN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  <a:t>App Services Architecture:</a:t>
            </a:r>
            <a:br>
              <a:rPr lang="en-IN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437B-EA09-1FDB-A89F-D67777899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  <a:t>Azure App service runs on the top of Microsoft’s PaaS offering. </a:t>
            </a:r>
          </a:p>
          <a:p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  <a:t>Applications can be containerized and packaged to be scalable and platform-independent. </a:t>
            </a:r>
          </a:p>
          <a:p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  <a:t>App service provides CDN for cross geographic delivery of your application and automatic backup, application firewall, and health and performance monitoring tool.</a:t>
            </a:r>
          </a:p>
          <a:p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  <a:t> It accepts SSL for security.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5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98D62-8915-2D29-C913-7068B1EF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46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891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PT Serif</vt:lpstr>
      <vt:lpstr>Segoe UI</vt:lpstr>
      <vt:lpstr>Office Theme</vt:lpstr>
      <vt:lpstr>APP SERVICE</vt:lpstr>
      <vt:lpstr>What is azure app service </vt:lpstr>
      <vt:lpstr>Why use App Service? </vt:lpstr>
      <vt:lpstr>APP SERVICE ENVIRONMENT OVERVIEW</vt:lpstr>
      <vt:lpstr>What is App Service Plan </vt:lpstr>
      <vt:lpstr>Types of Azure App Services </vt:lpstr>
      <vt:lpstr>BENEFITS OF USING AZURE APP SERVICE</vt:lpstr>
      <vt:lpstr>App Services Architecture: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SERVICE</dc:title>
  <dc:creator>Nithya Sri, Kasidu</dc:creator>
  <cp:lastModifiedBy>Nithya Sri, Kasidu</cp:lastModifiedBy>
  <cp:revision>1</cp:revision>
  <dcterms:created xsi:type="dcterms:W3CDTF">2023-05-02T08:11:57Z</dcterms:created>
  <dcterms:modified xsi:type="dcterms:W3CDTF">2023-05-03T05:09:05Z</dcterms:modified>
</cp:coreProperties>
</file>