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sldIdLst>
    <p:sldId id="257" r:id="rId2"/>
    <p:sldId id="258" r:id="rId3"/>
    <p:sldId id="259" r:id="rId4"/>
    <p:sldId id="261" r:id="rId5"/>
    <p:sldId id="262" r:id="rId6"/>
    <p:sldId id="263" r:id="rId7"/>
    <p:sldId id="264" r:id="rId8"/>
    <p:sldId id="260"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4960A-3BA0-4A00-BAE9-3D311D155C4A}" v="9" dt="2023-05-04T09:37:50.1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hya Sri, Kasidu" userId="32b0ba64-a934-4d71-9f49-308872d8d13a" providerId="ADAL" clId="{2534960A-3BA0-4A00-BAE9-3D311D155C4A}"/>
    <pc:docChg chg="undo custSel modSld sldOrd">
      <pc:chgData name="Nithya Sri, Kasidu" userId="32b0ba64-a934-4d71-9f49-308872d8d13a" providerId="ADAL" clId="{2534960A-3BA0-4A00-BAE9-3D311D155C4A}" dt="2023-05-04T09:38:08.676" v="46"/>
      <pc:docMkLst>
        <pc:docMk/>
      </pc:docMkLst>
      <pc:sldChg chg="modSp mod">
        <pc:chgData name="Nithya Sri, Kasidu" userId="32b0ba64-a934-4d71-9f49-308872d8d13a" providerId="ADAL" clId="{2534960A-3BA0-4A00-BAE9-3D311D155C4A}" dt="2023-05-04T09:25:11.951" v="1" actId="1036"/>
        <pc:sldMkLst>
          <pc:docMk/>
          <pc:sldMk cId="1536071332" sldId="257"/>
        </pc:sldMkLst>
        <pc:picChg chg="mod">
          <ac:chgData name="Nithya Sri, Kasidu" userId="32b0ba64-a934-4d71-9f49-308872d8d13a" providerId="ADAL" clId="{2534960A-3BA0-4A00-BAE9-3D311D155C4A}" dt="2023-05-04T09:25:11.951" v="1" actId="1036"/>
          <ac:picMkLst>
            <pc:docMk/>
            <pc:sldMk cId="1536071332" sldId="257"/>
            <ac:picMk id="3" creationId="{C3D1D030-56FE-211E-E625-1CA7B7ABB4B1}"/>
          </ac:picMkLst>
        </pc:picChg>
      </pc:sldChg>
      <pc:sldChg chg="modSp mod">
        <pc:chgData name="Nithya Sri, Kasidu" userId="32b0ba64-a934-4d71-9f49-308872d8d13a" providerId="ADAL" clId="{2534960A-3BA0-4A00-BAE9-3D311D155C4A}" dt="2023-05-04T09:27:35.091" v="2" actId="20577"/>
        <pc:sldMkLst>
          <pc:docMk/>
          <pc:sldMk cId="658143703" sldId="259"/>
        </pc:sldMkLst>
        <pc:spChg chg="mod">
          <ac:chgData name="Nithya Sri, Kasidu" userId="32b0ba64-a934-4d71-9f49-308872d8d13a" providerId="ADAL" clId="{2534960A-3BA0-4A00-BAE9-3D311D155C4A}" dt="2023-05-04T09:27:35.091" v="2" actId="20577"/>
          <ac:spMkLst>
            <pc:docMk/>
            <pc:sldMk cId="658143703" sldId="259"/>
            <ac:spMk id="3" creationId="{D762A356-12B3-7AC0-1BC3-4710E3B3A4F9}"/>
          </ac:spMkLst>
        </pc:spChg>
      </pc:sldChg>
      <pc:sldChg chg="ord">
        <pc:chgData name="Nithya Sri, Kasidu" userId="32b0ba64-a934-4d71-9f49-308872d8d13a" providerId="ADAL" clId="{2534960A-3BA0-4A00-BAE9-3D311D155C4A}" dt="2023-05-04T09:38:08.676" v="46"/>
        <pc:sldMkLst>
          <pc:docMk/>
          <pc:sldMk cId="2512439693" sldId="260"/>
        </pc:sldMkLst>
      </pc:sldChg>
      <pc:sldChg chg="addSp delSp modSp mod">
        <pc:chgData name="Nithya Sri, Kasidu" userId="32b0ba64-a934-4d71-9f49-308872d8d13a" providerId="ADAL" clId="{2534960A-3BA0-4A00-BAE9-3D311D155C4A}" dt="2023-05-04T09:29:45.699" v="18" actId="26606"/>
        <pc:sldMkLst>
          <pc:docMk/>
          <pc:sldMk cId="4293815056" sldId="261"/>
        </pc:sldMkLst>
        <pc:spChg chg="mod">
          <ac:chgData name="Nithya Sri, Kasidu" userId="32b0ba64-a934-4d71-9f49-308872d8d13a" providerId="ADAL" clId="{2534960A-3BA0-4A00-BAE9-3D311D155C4A}" dt="2023-05-04T09:29:45.699" v="18" actId="26606"/>
          <ac:spMkLst>
            <pc:docMk/>
            <pc:sldMk cId="4293815056" sldId="261"/>
            <ac:spMk id="2" creationId="{396ED709-214C-6421-394B-335D9CE40E4B}"/>
          </ac:spMkLst>
        </pc:spChg>
        <pc:spChg chg="del mod">
          <ac:chgData name="Nithya Sri, Kasidu" userId="32b0ba64-a934-4d71-9f49-308872d8d13a" providerId="ADAL" clId="{2534960A-3BA0-4A00-BAE9-3D311D155C4A}" dt="2023-05-04T09:29:45.699" v="18" actId="26606"/>
          <ac:spMkLst>
            <pc:docMk/>
            <pc:sldMk cId="4293815056" sldId="261"/>
            <ac:spMk id="21" creationId="{BAA4EAE3-9476-1893-BB1B-0814968A4FD9}"/>
          </ac:spMkLst>
        </pc:spChg>
        <pc:spChg chg="del">
          <ac:chgData name="Nithya Sri, Kasidu" userId="32b0ba64-a934-4d71-9f49-308872d8d13a" providerId="ADAL" clId="{2534960A-3BA0-4A00-BAE9-3D311D155C4A}" dt="2023-05-04T09:29:45.699" v="18" actId="26606"/>
          <ac:spMkLst>
            <pc:docMk/>
            <pc:sldMk cId="4293815056" sldId="261"/>
            <ac:spMk id="41" creationId="{A2679492-7988-4050-9056-542444452411}"/>
          </ac:spMkLst>
        </pc:spChg>
        <pc:spChg chg="del">
          <ac:chgData name="Nithya Sri, Kasidu" userId="32b0ba64-a934-4d71-9f49-308872d8d13a" providerId="ADAL" clId="{2534960A-3BA0-4A00-BAE9-3D311D155C4A}" dt="2023-05-04T09:29:45.699" v="18" actId="26606"/>
          <ac:spMkLst>
            <pc:docMk/>
            <pc:sldMk cId="4293815056" sldId="261"/>
            <ac:spMk id="43" creationId="{B091B163-7D61-4891-ABCF-5C13D9C418D0}"/>
          </ac:spMkLst>
        </pc:spChg>
        <pc:spChg chg="del">
          <ac:chgData name="Nithya Sri, Kasidu" userId="32b0ba64-a934-4d71-9f49-308872d8d13a" providerId="ADAL" clId="{2534960A-3BA0-4A00-BAE9-3D311D155C4A}" dt="2023-05-04T09:29:45.699" v="18" actId="26606"/>
          <ac:spMkLst>
            <pc:docMk/>
            <pc:sldMk cId="4293815056" sldId="261"/>
            <ac:spMk id="45" creationId="{6CB927A4-E432-4310-9CD5-E89FF5063179}"/>
          </ac:spMkLst>
        </pc:spChg>
        <pc:spChg chg="del">
          <ac:chgData name="Nithya Sri, Kasidu" userId="32b0ba64-a934-4d71-9f49-308872d8d13a" providerId="ADAL" clId="{2534960A-3BA0-4A00-BAE9-3D311D155C4A}" dt="2023-05-04T09:29:45.699" v="18" actId="26606"/>
          <ac:spMkLst>
            <pc:docMk/>
            <pc:sldMk cId="4293815056" sldId="261"/>
            <ac:spMk id="47" creationId="{E3020543-B24B-4EC4-8FFC-8DD88EEA91A8}"/>
          </ac:spMkLst>
        </pc:spChg>
        <pc:spChg chg="del">
          <ac:chgData name="Nithya Sri, Kasidu" userId="32b0ba64-a934-4d71-9f49-308872d8d13a" providerId="ADAL" clId="{2534960A-3BA0-4A00-BAE9-3D311D155C4A}" dt="2023-05-04T09:29:45.699" v="18" actId="26606"/>
          <ac:spMkLst>
            <pc:docMk/>
            <pc:sldMk cId="4293815056" sldId="261"/>
            <ac:spMk id="49" creationId="{1453BF6C-B012-48B7-B4E8-6D7AC7C27D02}"/>
          </ac:spMkLst>
        </pc:spChg>
        <pc:spChg chg="add">
          <ac:chgData name="Nithya Sri, Kasidu" userId="32b0ba64-a934-4d71-9f49-308872d8d13a" providerId="ADAL" clId="{2534960A-3BA0-4A00-BAE9-3D311D155C4A}" dt="2023-05-04T09:29:45.699" v="18" actId="26606"/>
          <ac:spMkLst>
            <pc:docMk/>
            <pc:sldMk cId="4293815056" sldId="261"/>
            <ac:spMk id="57" creationId="{2659FDB4-FCBE-4A89-B46D-43D4FA54464D}"/>
          </ac:spMkLst>
        </pc:spChg>
        <pc:spChg chg="add">
          <ac:chgData name="Nithya Sri, Kasidu" userId="32b0ba64-a934-4d71-9f49-308872d8d13a" providerId="ADAL" clId="{2534960A-3BA0-4A00-BAE9-3D311D155C4A}" dt="2023-05-04T09:29:45.699" v="18" actId="26606"/>
          <ac:spMkLst>
            <pc:docMk/>
            <pc:sldMk cId="4293815056" sldId="261"/>
            <ac:spMk id="61" creationId="{58BDB0EE-D238-415B-9ED8-62AA6AB2AAD1}"/>
          </ac:spMkLst>
        </pc:spChg>
        <pc:spChg chg="add">
          <ac:chgData name="Nithya Sri, Kasidu" userId="32b0ba64-a934-4d71-9f49-308872d8d13a" providerId="ADAL" clId="{2534960A-3BA0-4A00-BAE9-3D311D155C4A}" dt="2023-05-04T09:29:45.699" v="18" actId="26606"/>
          <ac:spMkLst>
            <pc:docMk/>
            <pc:sldMk cId="4293815056" sldId="261"/>
            <ac:spMk id="63" creationId="{C5B55FC3-961D-4325-82F1-DE92B0D04E03}"/>
          </ac:spMkLst>
        </pc:spChg>
        <pc:spChg chg="add">
          <ac:chgData name="Nithya Sri, Kasidu" userId="32b0ba64-a934-4d71-9f49-308872d8d13a" providerId="ADAL" clId="{2534960A-3BA0-4A00-BAE9-3D311D155C4A}" dt="2023-05-04T09:29:45.699" v="18" actId="26606"/>
          <ac:spMkLst>
            <pc:docMk/>
            <pc:sldMk cId="4293815056" sldId="261"/>
            <ac:spMk id="65" creationId="{4C8AB332-D09E-4F28-943C-DABDD4716A3C}"/>
          </ac:spMkLst>
        </pc:spChg>
        <pc:graphicFrameChg chg="add">
          <ac:chgData name="Nithya Sri, Kasidu" userId="32b0ba64-a934-4d71-9f49-308872d8d13a" providerId="ADAL" clId="{2534960A-3BA0-4A00-BAE9-3D311D155C4A}" dt="2023-05-04T09:29:45.699" v="18" actId="26606"/>
          <ac:graphicFrameMkLst>
            <pc:docMk/>
            <pc:sldMk cId="4293815056" sldId="261"/>
            <ac:graphicFrameMk id="53" creationId="{5EA848C5-9B67-5A87-544D-073716F5271C}"/>
          </ac:graphicFrameMkLst>
        </pc:graphicFrameChg>
        <pc:cxnChg chg="del">
          <ac:chgData name="Nithya Sri, Kasidu" userId="32b0ba64-a934-4d71-9f49-308872d8d13a" providerId="ADAL" clId="{2534960A-3BA0-4A00-BAE9-3D311D155C4A}" dt="2023-05-04T09:29:45.699" v="18" actId="26606"/>
          <ac:cxnSpMkLst>
            <pc:docMk/>
            <pc:sldMk cId="4293815056" sldId="261"/>
            <ac:cxnSpMk id="51" creationId="{C49DA8F6-BCC1-4447-B54C-57856834B94B}"/>
          </ac:cxnSpMkLst>
        </pc:cxnChg>
        <pc:cxnChg chg="add">
          <ac:chgData name="Nithya Sri, Kasidu" userId="32b0ba64-a934-4d71-9f49-308872d8d13a" providerId="ADAL" clId="{2534960A-3BA0-4A00-BAE9-3D311D155C4A}" dt="2023-05-04T09:29:45.699" v="18" actId="26606"/>
          <ac:cxnSpMkLst>
            <pc:docMk/>
            <pc:sldMk cId="4293815056" sldId="261"/>
            <ac:cxnSpMk id="59" creationId="{C8F51B3F-8331-4E4A-AE96-D47B1006EEAD}"/>
          </ac:cxnSpMkLst>
        </pc:cxnChg>
      </pc:sldChg>
      <pc:sldChg chg="addSp delSp modSp mod">
        <pc:chgData name="Nithya Sri, Kasidu" userId="32b0ba64-a934-4d71-9f49-308872d8d13a" providerId="ADAL" clId="{2534960A-3BA0-4A00-BAE9-3D311D155C4A}" dt="2023-05-04T09:37:01.120" v="38" actId="14100"/>
        <pc:sldMkLst>
          <pc:docMk/>
          <pc:sldMk cId="1318227782" sldId="262"/>
        </pc:sldMkLst>
        <pc:spChg chg="mod">
          <ac:chgData name="Nithya Sri, Kasidu" userId="32b0ba64-a934-4d71-9f49-308872d8d13a" providerId="ADAL" clId="{2534960A-3BA0-4A00-BAE9-3D311D155C4A}" dt="2023-05-04T09:31:10.796" v="22" actId="26606"/>
          <ac:spMkLst>
            <pc:docMk/>
            <pc:sldMk cId="1318227782" sldId="262"/>
            <ac:spMk id="2" creationId="{7BF89D4B-4F98-16AA-9131-C1C826CA313F}"/>
          </ac:spMkLst>
        </pc:spChg>
        <pc:spChg chg="mod">
          <ac:chgData name="Nithya Sri, Kasidu" userId="32b0ba64-a934-4d71-9f49-308872d8d13a" providerId="ADAL" clId="{2534960A-3BA0-4A00-BAE9-3D311D155C4A}" dt="2023-05-04T09:31:10.796" v="22" actId="26606"/>
          <ac:spMkLst>
            <pc:docMk/>
            <pc:sldMk cId="1318227782" sldId="262"/>
            <ac:spMk id="3" creationId="{2E4A637D-1AFA-3AB3-5842-5A2B651F95DE}"/>
          </ac:spMkLst>
        </pc:spChg>
        <pc:spChg chg="add del">
          <ac:chgData name="Nithya Sri, Kasidu" userId="32b0ba64-a934-4d71-9f49-308872d8d13a" providerId="ADAL" clId="{2534960A-3BA0-4A00-BAE9-3D311D155C4A}" dt="2023-05-04T09:31:10.796" v="22" actId="26606"/>
          <ac:spMkLst>
            <pc:docMk/>
            <pc:sldMk cId="1318227782" sldId="262"/>
            <ac:spMk id="4111" creationId="{E3020543-B24B-4EC4-8FFC-8DD88EEA91A8}"/>
          </ac:spMkLst>
        </pc:spChg>
        <pc:spChg chg="add del">
          <ac:chgData name="Nithya Sri, Kasidu" userId="32b0ba64-a934-4d71-9f49-308872d8d13a" providerId="ADAL" clId="{2534960A-3BA0-4A00-BAE9-3D311D155C4A}" dt="2023-05-04T09:31:10.796" v="22" actId="26606"/>
          <ac:spMkLst>
            <pc:docMk/>
            <pc:sldMk cId="1318227782" sldId="262"/>
            <ac:spMk id="4112" creationId="{8D1AA55E-40D5-461B-A5A8-4AE8AAB71B08}"/>
          </ac:spMkLst>
        </pc:spChg>
        <pc:spChg chg="add del">
          <ac:chgData name="Nithya Sri, Kasidu" userId="32b0ba64-a934-4d71-9f49-308872d8d13a" providerId="ADAL" clId="{2534960A-3BA0-4A00-BAE9-3D311D155C4A}" dt="2023-05-04T09:31:10.796" v="22" actId="26606"/>
          <ac:spMkLst>
            <pc:docMk/>
            <pc:sldMk cId="1318227782" sldId="262"/>
            <ac:spMk id="4113" creationId="{1453BF6C-B012-48B7-B4E8-6D7AC7C27D02}"/>
          </ac:spMkLst>
        </pc:spChg>
        <pc:spChg chg="add del">
          <ac:chgData name="Nithya Sri, Kasidu" userId="32b0ba64-a934-4d71-9f49-308872d8d13a" providerId="ADAL" clId="{2534960A-3BA0-4A00-BAE9-3D311D155C4A}" dt="2023-05-04T09:31:10.796" v="22" actId="26606"/>
          <ac:spMkLst>
            <pc:docMk/>
            <pc:sldMk cId="1318227782" sldId="262"/>
            <ac:spMk id="4115" creationId="{6CB927A4-E432-4310-9CD5-E89FF5063179}"/>
          </ac:spMkLst>
        </pc:spChg>
        <pc:spChg chg="add del">
          <ac:chgData name="Nithya Sri, Kasidu" userId="32b0ba64-a934-4d71-9f49-308872d8d13a" providerId="ADAL" clId="{2534960A-3BA0-4A00-BAE9-3D311D155C4A}" dt="2023-05-04T09:31:10.784" v="21" actId="26606"/>
          <ac:spMkLst>
            <pc:docMk/>
            <pc:sldMk cId="1318227782" sldId="262"/>
            <ac:spMk id="4122" creationId="{D9FB580A-BA0E-4D5E-90F4-C42767A78389}"/>
          </ac:spMkLst>
        </pc:spChg>
        <pc:spChg chg="add">
          <ac:chgData name="Nithya Sri, Kasidu" userId="32b0ba64-a934-4d71-9f49-308872d8d13a" providerId="ADAL" clId="{2534960A-3BA0-4A00-BAE9-3D311D155C4A}" dt="2023-05-04T09:31:10.796" v="22" actId="26606"/>
          <ac:spMkLst>
            <pc:docMk/>
            <pc:sldMk cId="1318227782" sldId="262"/>
            <ac:spMk id="4124" creationId="{B71758F4-3F46-45DA-8AC5-4E508DA080BA}"/>
          </ac:spMkLst>
        </pc:spChg>
        <pc:spChg chg="add">
          <ac:chgData name="Nithya Sri, Kasidu" userId="32b0ba64-a934-4d71-9f49-308872d8d13a" providerId="ADAL" clId="{2534960A-3BA0-4A00-BAE9-3D311D155C4A}" dt="2023-05-04T09:31:10.796" v="22" actId="26606"/>
          <ac:spMkLst>
            <pc:docMk/>
            <pc:sldMk cId="1318227782" sldId="262"/>
            <ac:spMk id="4127" creationId="{158B3569-73B2-4D05-8E95-886A6EE17F1F}"/>
          </ac:spMkLst>
        </pc:spChg>
        <pc:spChg chg="add">
          <ac:chgData name="Nithya Sri, Kasidu" userId="32b0ba64-a934-4d71-9f49-308872d8d13a" providerId="ADAL" clId="{2534960A-3BA0-4A00-BAE9-3D311D155C4A}" dt="2023-05-04T09:31:10.796" v="22" actId="26606"/>
          <ac:spMkLst>
            <pc:docMk/>
            <pc:sldMk cId="1318227782" sldId="262"/>
            <ac:spMk id="4128" creationId="{8D61482F-F3C5-4D66-8C5D-C6BBE3E1275C}"/>
          </ac:spMkLst>
        </pc:spChg>
        <pc:picChg chg="mod ord">
          <ac:chgData name="Nithya Sri, Kasidu" userId="32b0ba64-a934-4d71-9f49-308872d8d13a" providerId="ADAL" clId="{2534960A-3BA0-4A00-BAE9-3D311D155C4A}" dt="2023-05-04T09:37:01.120" v="38" actId="14100"/>
          <ac:picMkLst>
            <pc:docMk/>
            <pc:sldMk cId="1318227782" sldId="262"/>
            <ac:picMk id="4100" creationId="{3A6D115B-3A28-F33B-67E6-67FEFA965517}"/>
          </ac:picMkLst>
        </pc:picChg>
        <pc:cxnChg chg="add del">
          <ac:chgData name="Nithya Sri, Kasidu" userId="32b0ba64-a934-4d71-9f49-308872d8d13a" providerId="ADAL" clId="{2534960A-3BA0-4A00-BAE9-3D311D155C4A}" dt="2023-05-04T09:31:10.796" v="22" actId="26606"/>
          <ac:cxnSpMkLst>
            <pc:docMk/>
            <pc:sldMk cId="1318227782" sldId="262"/>
            <ac:cxnSpMk id="4114" creationId="{C49DA8F6-BCC1-4447-B54C-57856834B94B}"/>
          </ac:cxnSpMkLst>
        </pc:cxnChg>
        <pc:cxnChg chg="add del">
          <ac:chgData name="Nithya Sri, Kasidu" userId="32b0ba64-a934-4d71-9f49-308872d8d13a" providerId="ADAL" clId="{2534960A-3BA0-4A00-BAE9-3D311D155C4A}" dt="2023-05-04T09:31:10.784" v="21" actId="26606"/>
          <ac:cxnSpMkLst>
            <pc:docMk/>
            <pc:sldMk cId="1318227782" sldId="262"/>
            <ac:cxnSpMk id="4120" creationId="{D1B787A8-0D67-4B7E-9B48-86BD906AB6B5}"/>
          </ac:cxnSpMkLst>
        </pc:cxnChg>
        <pc:cxnChg chg="add">
          <ac:chgData name="Nithya Sri, Kasidu" userId="32b0ba64-a934-4d71-9f49-308872d8d13a" providerId="ADAL" clId="{2534960A-3BA0-4A00-BAE9-3D311D155C4A}" dt="2023-05-04T09:31:10.796" v="22" actId="26606"/>
          <ac:cxnSpMkLst>
            <pc:docMk/>
            <pc:sldMk cId="1318227782" sldId="262"/>
            <ac:cxnSpMk id="4125" creationId="{D1B787A8-0D67-4B7E-9B48-86BD906AB6B5}"/>
          </ac:cxnSpMkLst>
        </pc:cxnChg>
        <pc:cxnChg chg="add">
          <ac:chgData name="Nithya Sri, Kasidu" userId="32b0ba64-a934-4d71-9f49-308872d8d13a" providerId="ADAL" clId="{2534960A-3BA0-4A00-BAE9-3D311D155C4A}" dt="2023-05-04T09:31:10.796" v="22" actId="26606"/>
          <ac:cxnSpMkLst>
            <pc:docMk/>
            <pc:sldMk cId="1318227782" sldId="262"/>
            <ac:cxnSpMk id="4126" creationId="{56020367-4FD5-4596-8E10-C5F095CD8DBF}"/>
          </ac:cxnSpMkLst>
        </pc:cxnChg>
      </pc:sldChg>
      <pc:sldChg chg="addSp delSp modSp mod">
        <pc:chgData name="Nithya Sri, Kasidu" userId="32b0ba64-a934-4d71-9f49-308872d8d13a" providerId="ADAL" clId="{2534960A-3BA0-4A00-BAE9-3D311D155C4A}" dt="2023-05-04T09:37:30.946" v="41" actId="14100"/>
        <pc:sldMkLst>
          <pc:docMk/>
          <pc:sldMk cId="584494209" sldId="263"/>
        </pc:sldMkLst>
        <pc:spChg chg="mod">
          <ac:chgData name="Nithya Sri, Kasidu" userId="32b0ba64-a934-4d71-9f49-308872d8d13a" providerId="ADAL" clId="{2534960A-3BA0-4A00-BAE9-3D311D155C4A}" dt="2023-05-04T09:31:47.560" v="25" actId="26606"/>
          <ac:spMkLst>
            <pc:docMk/>
            <pc:sldMk cId="584494209" sldId="263"/>
            <ac:spMk id="2" creationId="{4FA5F79B-E95E-EE2E-BFA8-185FE79F7705}"/>
          </ac:spMkLst>
        </pc:spChg>
        <pc:spChg chg="del mod">
          <ac:chgData name="Nithya Sri, Kasidu" userId="32b0ba64-a934-4d71-9f49-308872d8d13a" providerId="ADAL" clId="{2534960A-3BA0-4A00-BAE9-3D311D155C4A}" dt="2023-05-04T09:31:47.560" v="25" actId="26606"/>
          <ac:spMkLst>
            <pc:docMk/>
            <pc:sldMk cId="584494209" sldId="263"/>
            <ac:spMk id="3" creationId="{42C67ED9-8ABE-3494-3B8D-4C38C6C6DA6B}"/>
          </ac:spMkLst>
        </pc:spChg>
        <pc:spChg chg="del">
          <ac:chgData name="Nithya Sri, Kasidu" userId="32b0ba64-a934-4d71-9f49-308872d8d13a" providerId="ADAL" clId="{2534960A-3BA0-4A00-BAE9-3D311D155C4A}" dt="2023-05-04T09:31:47.560" v="25" actId="26606"/>
          <ac:spMkLst>
            <pc:docMk/>
            <pc:sldMk cId="584494209" sldId="263"/>
            <ac:spMk id="5127" creationId="{8D1AA55E-40D5-461B-A5A8-4AE8AAB71B08}"/>
          </ac:spMkLst>
        </pc:spChg>
        <pc:spChg chg="del">
          <ac:chgData name="Nithya Sri, Kasidu" userId="32b0ba64-a934-4d71-9f49-308872d8d13a" providerId="ADAL" clId="{2534960A-3BA0-4A00-BAE9-3D311D155C4A}" dt="2023-05-04T09:31:47.560" v="25" actId="26606"/>
          <ac:spMkLst>
            <pc:docMk/>
            <pc:sldMk cId="584494209" sldId="263"/>
            <ac:spMk id="5131" creationId="{6CB927A4-E432-4310-9CD5-E89FF5063179}"/>
          </ac:spMkLst>
        </pc:spChg>
        <pc:spChg chg="del">
          <ac:chgData name="Nithya Sri, Kasidu" userId="32b0ba64-a934-4d71-9f49-308872d8d13a" providerId="ADAL" clId="{2534960A-3BA0-4A00-BAE9-3D311D155C4A}" dt="2023-05-04T09:31:47.560" v="25" actId="26606"/>
          <ac:spMkLst>
            <pc:docMk/>
            <pc:sldMk cId="584494209" sldId="263"/>
            <ac:spMk id="5133" creationId="{E3020543-B24B-4EC4-8FFC-8DD88EEA91A8}"/>
          </ac:spMkLst>
        </pc:spChg>
        <pc:spChg chg="add">
          <ac:chgData name="Nithya Sri, Kasidu" userId="32b0ba64-a934-4d71-9f49-308872d8d13a" providerId="ADAL" clId="{2534960A-3BA0-4A00-BAE9-3D311D155C4A}" dt="2023-05-04T09:31:47.560" v="25" actId="26606"/>
          <ac:spMkLst>
            <pc:docMk/>
            <pc:sldMk cId="584494209" sldId="263"/>
            <ac:spMk id="5140" creationId="{158B3569-73B2-4D05-8E95-886A6EE17F1F}"/>
          </ac:spMkLst>
        </pc:spChg>
        <pc:spChg chg="add">
          <ac:chgData name="Nithya Sri, Kasidu" userId="32b0ba64-a934-4d71-9f49-308872d8d13a" providerId="ADAL" clId="{2534960A-3BA0-4A00-BAE9-3D311D155C4A}" dt="2023-05-04T09:31:47.560" v="25" actId="26606"/>
          <ac:spMkLst>
            <pc:docMk/>
            <pc:sldMk cId="584494209" sldId="263"/>
            <ac:spMk id="5142" creationId="{B71758F4-3F46-45DA-8AC5-4E508DA080BA}"/>
          </ac:spMkLst>
        </pc:spChg>
        <pc:spChg chg="add">
          <ac:chgData name="Nithya Sri, Kasidu" userId="32b0ba64-a934-4d71-9f49-308872d8d13a" providerId="ADAL" clId="{2534960A-3BA0-4A00-BAE9-3D311D155C4A}" dt="2023-05-04T09:31:47.560" v="25" actId="26606"/>
          <ac:spMkLst>
            <pc:docMk/>
            <pc:sldMk cId="584494209" sldId="263"/>
            <ac:spMk id="5146" creationId="{8D61482F-F3C5-4D66-8C5D-C6BBE3E1275C}"/>
          </ac:spMkLst>
        </pc:spChg>
        <pc:picChg chg="mod">
          <ac:chgData name="Nithya Sri, Kasidu" userId="32b0ba64-a934-4d71-9f49-308872d8d13a" providerId="ADAL" clId="{2534960A-3BA0-4A00-BAE9-3D311D155C4A}" dt="2023-05-04T09:37:30.946" v="41" actId="14100"/>
          <ac:picMkLst>
            <pc:docMk/>
            <pc:sldMk cId="584494209" sldId="263"/>
            <ac:picMk id="5122" creationId="{E42812B4-A9AB-BF4D-3BD8-1C67A88E68FD}"/>
          </ac:picMkLst>
        </pc:picChg>
        <pc:cxnChg chg="del">
          <ac:chgData name="Nithya Sri, Kasidu" userId="32b0ba64-a934-4d71-9f49-308872d8d13a" providerId="ADAL" clId="{2534960A-3BA0-4A00-BAE9-3D311D155C4A}" dt="2023-05-04T09:31:47.560" v="25" actId="26606"/>
          <ac:cxnSpMkLst>
            <pc:docMk/>
            <pc:sldMk cId="584494209" sldId="263"/>
            <ac:cxnSpMk id="5129" creationId="{7EB498BD-8089-4626-91EA-4978EBEF535E}"/>
          </ac:cxnSpMkLst>
        </pc:cxnChg>
        <pc:cxnChg chg="add">
          <ac:chgData name="Nithya Sri, Kasidu" userId="32b0ba64-a934-4d71-9f49-308872d8d13a" providerId="ADAL" clId="{2534960A-3BA0-4A00-BAE9-3D311D155C4A}" dt="2023-05-04T09:31:47.560" v="25" actId="26606"/>
          <ac:cxnSpMkLst>
            <pc:docMk/>
            <pc:sldMk cId="584494209" sldId="263"/>
            <ac:cxnSpMk id="5138" creationId="{D1B787A8-0D67-4B7E-9B48-86BD906AB6B5}"/>
          </ac:cxnSpMkLst>
        </pc:cxnChg>
        <pc:cxnChg chg="add">
          <ac:chgData name="Nithya Sri, Kasidu" userId="32b0ba64-a934-4d71-9f49-308872d8d13a" providerId="ADAL" clId="{2534960A-3BA0-4A00-BAE9-3D311D155C4A}" dt="2023-05-04T09:31:47.560" v="25" actId="26606"/>
          <ac:cxnSpMkLst>
            <pc:docMk/>
            <pc:sldMk cId="584494209" sldId="263"/>
            <ac:cxnSpMk id="5144" creationId="{56020367-4FD5-4596-8E10-C5F095CD8DBF}"/>
          </ac:cxnSpMkLst>
        </pc:cxnChg>
      </pc:sldChg>
      <pc:sldChg chg="addSp delSp modSp mod">
        <pc:chgData name="Nithya Sri, Kasidu" userId="32b0ba64-a934-4d71-9f49-308872d8d13a" providerId="ADAL" clId="{2534960A-3BA0-4A00-BAE9-3D311D155C4A}" dt="2023-05-04T09:37:50.139" v="44" actId="14100"/>
        <pc:sldMkLst>
          <pc:docMk/>
          <pc:sldMk cId="3004677557" sldId="264"/>
        </pc:sldMkLst>
        <pc:spChg chg="mod">
          <ac:chgData name="Nithya Sri, Kasidu" userId="32b0ba64-a934-4d71-9f49-308872d8d13a" providerId="ADAL" clId="{2534960A-3BA0-4A00-BAE9-3D311D155C4A}" dt="2023-05-04T09:32:15.488" v="28" actId="26606"/>
          <ac:spMkLst>
            <pc:docMk/>
            <pc:sldMk cId="3004677557" sldId="264"/>
            <ac:spMk id="2" creationId="{6F6A3874-1819-1085-ADD1-32194C77BBBD}"/>
          </ac:spMkLst>
        </pc:spChg>
        <pc:spChg chg="del mod">
          <ac:chgData name="Nithya Sri, Kasidu" userId="32b0ba64-a934-4d71-9f49-308872d8d13a" providerId="ADAL" clId="{2534960A-3BA0-4A00-BAE9-3D311D155C4A}" dt="2023-05-04T09:32:15.488" v="28" actId="26606"/>
          <ac:spMkLst>
            <pc:docMk/>
            <pc:sldMk cId="3004677557" sldId="264"/>
            <ac:spMk id="3" creationId="{A0DC0A75-F541-14BF-569C-68CF6066A4F5}"/>
          </ac:spMkLst>
        </pc:spChg>
        <pc:spChg chg="del">
          <ac:chgData name="Nithya Sri, Kasidu" userId="32b0ba64-a934-4d71-9f49-308872d8d13a" providerId="ADAL" clId="{2534960A-3BA0-4A00-BAE9-3D311D155C4A}" dt="2023-05-04T09:32:15.488" v="28" actId="26606"/>
          <ac:spMkLst>
            <pc:docMk/>
            <pc:sldMk cId="3004677557" sldId="264"/>
            <ac:spMk id="6151" creationId="{8D1AA55E-40D5-461B-A5A8-4AE8AAB71B08}"/>
          </ac:spMkLst>
        </pc:spChg>
        <pc:spChg chg="del">
          <ac:chgData name="Nithya Sri, Kasidu" userId="32b0ba64-a934-4d71-9f49-308872d8d13a" providerId="ADAL" clId="{2534960A-3BA0-4A00-BAE9-3D311D155C4A}" dt="2023-05-04T09:32:15.488" v="28" actId="26606"/>
          <ac:spMkLst>
            <pc:docMk/>
            <pc:sldMk cId="3004677557" sldId="264"/>
            <ac:spMk id="6155" creationId="{6CB927A4-E432-4310-9CD5-E89FF5063179}"/>
          </ac:spMkLst>
        </pc:spChg>
        <pc:spChg chg="del">
          <ac:chgData name="Nithya Sri, Kasidu" userId="32b0ba64-a934-4d71-9f49-308872d8d13a" providerId="ADAL" clId="{2534960A-3BA0-4A00-BAE9-3D311D155C4A}" dt="2023-05-04T09:32:15.488" v="28" actId="26606"/>
          <ac:spMkLst>
            <pc:docMk/>
            <pc:sldMk cId="3004677557" sldId="264"/>
            <ac:spMk id="6157" creationId="{E3020543-B24B-4EC4-8FFC-8DD88EEA91A8}"/>
          </ac:spMkLst>
        </pc:spChg>
        <pc:spChg chg="add">
          <ac:chgData name="Nithya Sri, Kasidu" userId="32b0ba64-a934-4d71-9f49-308872d8d13a" providerId="ADAL" clId="{2534960A-3BA0-4A00-BAE9-3D311D155C4A}" dt="2023-05-04T09:32:15.488" v="28" actId="26606"/>
          <ac:spMkLst>
            <pc:docMk/>
            <pc:sldMk cId="3004677557" sldId="264"/>
            <ac:spMk id="6164" creationId="{158B3569-73B2-4D05-8E95-886A6EE17F1F}"/>
          </ac:spMkLst>
        </pc:spChg>
        <pc:spChg chg="add">
          <ac:chgData name="Nithya Sri, Kasidu" userId="32b0ba64-a934-4d71-9f49-308872d8d13a" providerId="ADAL" clId="{2534960A-3BA0-4A00-BAE9-3D311D155C4A}" dt="2023-05-04T09:32:15.488" v="28" actId="26606"/>
          <ac:spMkLst>
            <pc:docMk/>
            <pc:sldMk cId="3004677557" sldId="264"/>
            <ac:spMk id="6166" creationId="{B71758F4-3F46-45DA-8AC5-4E508DA080BA}"/>
          </ac:spMkLst>
        </pc:spChg>
        <pc:spChg chg="add">
          <ac:chgData name="Nithya Sri, Kasidu" userId="32b0ba64-a934-4d71-9f49-308872d8d13a" providerId="ADAL" clId="{2534960A-3BA0-4A00-BAE9-3D311D155C4A}" dt="2023-05-04T09:32:15.488" v="28" actId="26606"/>
          <ac:spMkLst>
            <pc:docMk/>
            <pc:sldMk cId="3004677557" sldId="264"/>
            <ac:spMk id="6170" creationId="{8D61482F-F3C5-4D66-8C5D-C6BBE3E1275C}"/>
          </ac:spMkLst>
        </pc:spChg>
        <pc:picChg chg="mod">
          <ac:chgData name="Nithya Sri, Kasidu" userId="32b0ba64-a934-4d71-9f49-308872d8d13a" providerId="ADAL" clId="{2534960A-3BA0-4A00-BAE9-3D311D155C4A}" dt="2023-05-04T09:37:50.139" v="44" actId="14100"/>
          <ac:picMkLst>
            <pc:docMk/>
            <pc:sldMk cId="3004677557" sldId="264"/>
            <ac:picMk id="6146" creationId="{565A425E-8FBF-DB71-B841-FC7108146D9B}"/>
          </ac:picMkLst>
        </pc:picChg>
        <pc:cxnChg chg="del">
          <ac:chgData name="Nithya Sri, Kasidu" userId="32b0ba64-a934-4d71-9f49-308872d8d13a" providerId="ADAL" clId="{2534960A-3BA0-4A00-BAE9-3D311D155C4A}" dt="2023-05-04T09:32:15.488" v="28" actId="26606"/>
          <ac:cxnSpMkLst>
            <pc:docMk/>
            <pc:sldMk cId="3004677557" sldId="264"/>
            <ac:cxnSpMk id="6153" creationId="{7EB498BD-8089-4626-91EA-4978EBEF535E}"/>
          </ac:cxnSpMkLst>
        </pc:cxnChg>
        <pc:cxnChg chg="add">
          <ac:chgData name="Nithya Sri, Kasidu" userId="32b0ba64-a934-4d71-9f49-308872d8d13a" providerId="ADAL" clId="{2534960A-3BA0-4A00-BAE9-3D311D155C4A}" dt="2023-05-04T09:32:15.488" v="28" actId="26606"/>
          <ac:cxnSpMkLst>
            <pc:docMk/>
            <pc:sldMk cId="3004677557" sldId="264"/>
            <ac:cxnSpMk id="6162" creationId="{D1B787A8-0D67-4B7E-9B48-86BD906AB6B5}"/>
          </ac:cxnSpMkLst>
        </pc:cxnChg>
        <pc:cxnChg chg="add">
          <ac:chgData name="Nithya Sri, Kasidu" userId="32b0ba64-a934-4d71-9f49-308872d8d13a" providerId="ADAL" clId="{2534960A-3BA0-4A00-BAE9-3D311D155C4A}" dt="2023-05-04T09:32:15.488" v="28" actId="26606"/>
          <ac:cxnSpMkLst>
            <pc:docMk/>
            <pc:sldMk cId="3004677557" sldId="264"/>
            <ac:cxnSpMk id="6168" creationId="{56020367-4FD5-4596-8E10-C5F095CD8DBF}"/>
          </ac:cxnSpMkLst>
        </pc:cxnChg>
      </pc:sldChg>
      <pc:sldChg chg="addSp delSp modSp mod">
        <pc:chgData name="Nithya Sri, Kasidu" userId="32b0ba64-a934-4d71-9f49-308872d8d13a" providerId="ADAL" clId="{2534960A-3BA0-4A00-BAE9-3D311D155C4A}" dt="2023-05-04T09:33:41.446" v="35" actId="26606"/>
        <pc:sldMkLst>
          <pc:docMk/>
          <pc:sldMk cId="1312586666" sldId="265"/>
        </pc:sldMkLst>
        <pc:spChg chg="mod">
          <ac:chgData name="Nithya Sri, Kasidu" userId="32b0ba64-a934-4d71-9f49-308872d8d13a" providerId="ADAL" clId="{2534960A-3BA0-4A00-BAE9-3D311D155C4A}" dt="2023-05-04T09:33:41.446" v="35" actId="26606"/>
          <ac:spMkLst>
            <pc:docMk/>
            <pc:sldMk cId="1312586666" sldId="265"/>
            <ac:spMk id="2" creationId="{53CC05D9-A494-98F2-2323-436A2047196B}"/>
          </ac:spMkLst>
        </pc:spChg>
        <pc:spChg chg="del mod">
          <ac:chgData name="Nithya Sri, Kasidu" userId="32b0ba64-a934-4d71-9f49-308872d8d13a" providerId="ADAL" clId="{2534960A-3BA0-4A00-BAE9-3D311D155C4A}" dt="2023-05-04T09:33:41.446" v="35" actId="26606"/>
          <ac:spMkLst>
            <pc:docMk/>
            <pc:sldMk cId="1312586666" sldId="265"/>
            <ac:spMk id="3" creationId="{35307CFD-AF25-C6DF-FA60-7B4659127EF5}"/>
          </ac:spMkLst>
        </pc:spChg>
        <pc:spChg chg="del">
          <ac:chgData name="Nithya Sri, Kasidu" userId="32b0ba64-a934-4d71-9f49-308872d8d13a" providerId="ADAL" clId="{2534960A-3BA0-4A00-BAE9-3D311D155C4A}" dt="2023-05-04T09:33:41.446" v="35" actId="26606"/>
          <ac:spMkLst>
            <pc:docMk/>
            <pc:sldMk cId="1312586666" sldId="265"/>
            <ac:spMk id="39" creationId="{A2679492-7988-4050-9056-542444452411}"/>
          </ac:spMkLst>
        </pc:spChg>
        <pc:spChg chg="del">
          <ac:chgData name="Nithya Sri, Kasidu" userId="32b0ba64-a934-4d71-9f49-308872d8d13a" providerId="ADAL" clId="{2534960A-3BA0-4A00-BAE9-3D311D155C4A}" dt="2023-05-04T09:33:41.446" v="35" actId="26606"/>
          <ac:spMkLst>
            <pc:docMk/>
            <pc:sldMk cId="1312586666" sldId="265"/>
            <ac:spMk id="40" creationId="{B091B163-7D61-4891-ABCF-5C13D9C418D0}"/>
          </ac:spMkLst>
        </pc:spChg>
        <pc:spChg chg="del">
          <ac:chgData name="Nithya Sri, Kasidu" userId="32b0ba64-a934-4d71-9f49-308872d8d13a" providerId="ADAL" clId="{2534960A-3BA0-4A00-BAE9-3D311D155C4A}" dt="2023-05-04T09:33:41.446" v="35" actId="26606"/>
          <ac:spMkLst>
            <pc:docMk/>
            <pc:sldMk cId="1312586666" sldId="265"/>
            <ac:spMk id="41" creationId="{6CB927A4-E432-4310-9CD5-E89FF5063179}"/>
          </ac:spMkLst>
        </pc:spChg>
        <pc:spChg chg="del">
          <ac:chgData name="Nithya Sri, Kasidu" userId="32b0ba64-a934-4d71-9f49-308872d8d13a" providerId="ADAL" clId="{2534960A-3BA0-4A00-BAE9-3D311D155C4A}" dt="2023-05-04T09:33:41.446" v="35" actId="26606"/>
          <ac:spMkLst>
            <pc:docMk/>
            <pc:sldMk cId="1312586666" sldId="265"/>
            <ac:spMk id="42" creationId="{E3020543-B24B-4EC4-8FFC-8DD88EEA91A8}"/>
          </ac:spMkLst>
        </pc:spChg>
        <pc:spChg chg="del">
          <ac:chgData name="Nithya Sri, Kasidu" userId="32b0ba64-a934-4d71-9f49-308872d8d13a" providerId="ADAL" clId="{2534960A-3BA0-4A00-BAE9-3D311D155C4A}" dt="2023-05-04T09:33:41.446" v="35" actId="26606"/>
          <ac:spMkLst>
            <pc:docMk/>
            <pc:sldMk cId="1312586666" sldId="265"/>
            <ac:spMk id="43" creationId="{1453BF6C-B012-48B7-B4E8-6D7AC7C27D02}"/>
          </ac:spMkLst>
        </pc:spChg>
        <pc:spChg chg="add">
          <ac:chgData name="Nithya Sri, Kasidu" userId="32b0ba64-a934-4d71-9f49-308872d8d13a" providerId="ADAL" clId="{2534960A-3BA0-4A00-BAE9-3D311D155C4A}" dt="2023-05-04T09:33:41.446" v="35" actId="26606"/>
          <ac:spMkLst>
            <pc:docMk/>
            <pc:sldMk cId="1312586666" sldId="265"/>
            <ac:spMk id="49" creationId="{2659FDB4-FCBE-4A89-B46D-43D4FA54464D}"/>
          </ac:spMkLst>
        </pc:spChg>
        <pc:graphicFrameChg chg="add">
          <ac:chgData name="Nithya Sri, Kasidu" userId="32b0ba64-a934-4d71-9f49-308872d8d13a" providerId="ADAL" clId="{2534960A-3BA0-4A00-BAE9-3D311D155C4A}" dt="2023-05-04T09:33:41.446" v="35" actId="26606"/>
          <ac:graphicFrameMkLst>
            <pc:docMk/>
            <pc:sldMk cId="1312586666" sldId="265"/>
            <ac:graphicFrameMk id="45" creationId="{27AAD613-225E-4252-0603-77BDE8829384}"/>
          </ac:graphicFrameMkLst>
        </pc:graphicFrameChg>
        <pc:cxnChg chg="del">
          <ac:chgData name="Nithya Sri, Kasidu" userId="32b0ba64-a934-4d71-9f49-308872d8d13a" providerId="ADAL" clId="{2534960A-3BA0-4A00-BAE9-3D311D155C4A}" dt="2023-05-04T09:33:41.446" v="35" actId="26606"/>
          <ac:cxnSpMkLst>
            <pc:docMk/>
            <pc:sldMk cId="1312586666" sldId="265"/>
            <ac:cxnSpMk id="38" creationId="{C49DA8F6-BCC1-4447-B54C-57856834B94B}"/>
          </ac:cxnSpMkLst>
        </pc:cxnChg>
        <pc:cxnChg chg="add">
          <ac:chgData name="Nithya Sri, Kasidu" userId="32b0ba64-a934-4d71-9f49-308872d8d13a" providerId="ADAL" clId="{2534960A-3BA0-4A00-BAE9-3D311D155C4A}" dt="2023-05-04T09:33:41.446" v="35" actId="26606"/>
          <ac:cxnSpMkLst>
            <pc:docMk/>
            <pc:sldMk cId="1312586666" sldId="265"/>
            <ac:cxnSpMk id="51" creationId="{C8F51B3F-8331-4E4A-AE96-D47B1006EEAD}"/>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F55C54-8F2C-4761-8490-3F5A7B7B0E90}"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49F54725-9429-459A-A4E8-C94D5E58700C}">
      <dgm:prSet/>
      <dgm:spPr/>
      <dgm:t>
        <a:bodyPr/>
        <a:lstStyle/>
        <a:p>
          <a:r>
            <a:rPr lang="en-IN" b="1"/>
            <a:t>1)QUEUES</a:t>
          </a:r>
          <a:endParaRPr lang="en-US"/>
        </a:p>
      </dgm:t>
    </dgm:pt>
    <dgm:pt modelId="{CB6139B9-232E-4C4D-884B-4CE3DDD96B6A}" type="parTrans" cxnId="{EA85B82F-D4C9-4CA2-AD4C-14BD7218DE67}">
      <dgm:prSet/>
      <dgm:spPr/>
      <dgm:t>
        <a:bodyPr/>
        <a:lstStyle/>
        <a:p>
          <a:endParaRPr lang="en-US"/>
        </a:p>
      </dgm:t>
    </dgm:pt>
    <dgm:pt modelId="{A834F30E-1778-4D13-BB1D-113BF070D43C}" type="sibTrans" cxnId="{EA85B82F-D4C9-4CA2-AD4C-14BD7218DE67}">
      <dgm:prSet/>
      <dgm:spPr/>
      <dgm:t>
        <a:bodyPr/>
        <a:lstStyle/>
        <a:p>
          <a:endParaRPr lang="en-US"/>
        </a:p>
      </dgm:t>
    </dgm:pt>
    <dgm:pt modelId="{DCC840DA-DBC5-475C-9B1B-36384742834E}">
      <dgm:prSet/>
      <dgm:spPr/>
      <dgm:t>
        <a:bodyPr/>
        <a:lstStyle/>
        <a:p>
          <a:r>
            <a:rPr lang="en-IN" b="1"/>
            <a:t>2)TOPICS</a:t>
          </a:r>
          <a:endParaRPr lang="en-US"/>
        </a:p>
      </dgm:t>
    </dgm:pt>
    <dgm:pt modelId="{BE90924B-2B6A-43D3-90E6-5D4F9FC944BE}" type="parTrans" cxnId="{D1A0D061-1BC5-426B-85E1-9768BB31B3D3}">
      <dgm:prSet/>
      <dgm:spPr/>
      <dgm:t>
        <a:bodyPr/>
        <a:lstStyle/>
        <a:p>
          <a:endParaRPr lang="en-US"/>
        </a:p>
      </dgm:t>
    </dgm:pt>
    <dgm:pt modelId="{5D9543EF-F94C-437B-8916-AA4AFD8CCC60}" type="sibTrans" cxnId="{D1A0D061-1BC5-426B-85E1-9768BB31B3D3}">
      <dgm:prSet/>
      <dgm:spPr/>
      <dgm:t>
        <a:bodyPr/>
        <a:lstStyle/>
        <a:p>
          <a:endParaRPr lang="en-US"/>
        </a:p>
      </dgm:t>
    </dgm:pt>
    <dgm:pt modelId="{DCA823A0-75AF-4994-B68A-480CF9799BA6}">
      <dgm:prSet/>
      <dgm:spPr/>
      <dgm:t>
        <a:bodyPr/>
        <a:lstStyle/>
        <a:p>
          <a:r>
            <a:rPr lang="en-IN" b="1"/>
            <a:t>3)RELAYS</a:t>
          </a:r>
          <a:endParaRPr lang="en-US"/>
        </a:p>
      </dgm:t>
    </dgm:pt>
    <dgm:pt modelId="{02DE795A-27FA-4A30-BA15-F685C8CFE30B}" type="parTrans" cxnId="{845B92E9-D45F-4F3E-A75A-4FF272C3012F}">
      <dgm:prSet/>
      <dgm:spPr/>
      <dgm:t>
        <a:bodyPr/>
        <a:lstStyle/>
        <a:p>
          <a:endParaRPr lang="en-US"/>
        </a:p>
      </dgm:t>
    </dgm:pt>
    <dgm:pt modelId="{6CF52479-72AA-4FFF-88E2-19C7668B4A5D}" type="sibTrans" cxnId="{845B92E9-D45F-4F3E-A75A-4FF272C3012F}">
      <dgm:prSet/>
      <dgm:spPr/>
      <dgm:t>
        <a:bodyPr/>
        <a:lstStyle/>
        <a:p>
          <a:endParaRPr lang="en-US"/>
        </a:p>
      </dgm:t>
    </dgm:pt>
    <dgm:pt modelId="{2964A8AD-25C0-4ACF-A336-F7BB6A8A9D49}" type="pres">
      <dgm:prSet presAssocID="{65F55C54-8F2C-4761-8490-3F5A7B7B0E90}" presName="linear" presStyleCnt="0">
        <dgm:presLayoutVars>
          <dgm:dir/>
          <dgm:animLvl val="lvl"/>
          <dgm:resizeHandles val="exact"/>
        </dgm:presLayoutVars>
      </dgm:prSet>
      <dgm:spPr/>
    </dgm:pt>
    <dgm:pt modelId="{4459CADD-1D69-4ECC-B06D-CDAF1CBED605}" type="pres">
      <dgm:prSet presAssocID="{49F54725-9429-459A-A4E8-C94D5E58700C}" presName="parentLin" presStyleCnt="0"/>
      <dgm:spPr/>
    </dgm:pt>
    <dgm:pt modelId="{C14F95A9-884F-4C6E-B6AE-59B42E7B7C64}" type="pres">
      <dgm:prSet presAssocID="{49F54725-9429-459A-A4E8-C94D5E58700C}" presName="parentLeftMargin" presStyleLbl="node1" presStyleIdx="0" presStyleCnt="3"/>
      <dgm:spPr/>
    </dgm:pt>
    <dgm:pt modelId="{AE8800D8-CBC1-4CBE-9690-6AE3926CFC14}" type="pres">
      <dgm:prSet presAssocID="{49F54725-9429-459A-A4E8-C94D5E58700C}" presName="parentText" presStyleLbl="node1" presStyleIdx="0" presStyleCnt="3">
        <dgm:presLayoutVars>
          <dgm:chMax val="0"/>
          <dgm:bulletEnabled val="1"/>
        </dgm:presLayoutVars>
      </dgm:prSet>
      <dgm:spPr/>
    </dgm:pt>
    <dgm:pt modelId="{5DFD1B53-48C2-47FF-9C5A-5F102D76218C}" type="pres">
      <dgm:prSet presAssocID="{49F54725-9429-459A-A4E8-C94D5E58700C}" presName="negativeSpace" presStyleCnt="0"/>
      <dgm:spPr/>
    </dgm:pt>
    <dgm:pt modelId="{0B7075FD-2464-4D3A-A167-E9B820410F4A}" type="pres">
      <dgm:prSet presAssocID="{49F54725-9429-459A-A4E8-C94D5E58700C}" presName="childText" presStyleLbl="conFgAcc1" presStyleIdx="0" presStyleCnt="3">
        <dgm:presLayoutVars>
          <dgm:bulletEnabled val="1"/>
        </dgm:presLayoutVars>
      </dgm:prSet>
      <dgm:spPr/>
    </dgm:pt>
    <dgm:pt modelId="{CD127919-C87C-4028-A092-CD4F5CC16371}" type="pres">
      <dgm:prSet presAssocID="{A834F30E-1778-4D13-BB1D-113BF070D43C}" presName="spaceBetweenRectangles" presStyleCnt="0"/>
      <dgm:spPr/>
    </dgm:pt>
    <dgm:pt modelId="{D1A19CF7-D46A-4759-B921-A4B252AC59FA}" type="pres">
      <dgm:prSet presAssocID="{DCC840DA-DBC5-475C-9B1B-36384742834E}" presName="parentLin" presStyleCnt="0"/>
      <dgm:spPr/>
    </dgm:pt>
    <dgm:pt modelId="{07B94EBD-2F9F-4347-835C-0152D96F1F21}" type="pres">
      <dgm:prSet presAssocID="{DCC840DA-DBC5-475C-9B1B-36384742834E}" presName="parentLeftMargin" presStyleLbl="node1" presStyleIdx="0" presStyleCnt="3"/>
      <dgm:spPr/>
    </dgm:pt>
    <dgm:pt modelId="{33FCA705-F1F3-40FB-8D0E-A06B41370544}" type="pres">
      <dgm:prSet presAssocID="{DCC840DA-DBC5-475C-9B1B-36384742834E}" presName="parentText" presStyleLbl="node1" presStyleIdx="1" presStyleCnt="3">
        <dgm:presLayoutVars>
          <dgm:chMax val="0"/>
          <dgm:bulletEnabled val="1"/>
        </dgm:presLayoutVars>
      </dgm:prSet>
      <dgm:spPr/>
    </dgm:pt>
    <dgm:pt modelId="{6ADB10A0-8563-4C08-81C9-6DB3BDE28792}" type="pres">
      <dgm:prSet presAssocID="{DCC840DA-DBC5-475C-9B1B-36384742834E}" presName="negativeSpace" presStyleCnt="0"/>
      <dgm:spPr/>
    </dgm:pt>
    <dgm:pt modelId="{23B09DAD-FF3A-4C6A-8DE0-6DAF454117EE}" type="pres">
      <dgm:prSet presAssocID="{DCC840DA-DBC5-475C-9B1B-36384742834E}" presName="childText" presStyleLbl="conFgAcc1" presStyleIdx="1" presStyleCnt="3">
        <dgm:presLayoutVars>
          <dgm:bulletEnabled val="1"/>
        </dgm:presLayoutVars>
      </dgm:prSet>
      <dgm:spPr/>
    </dgm:pt>
    <dgm:pt modelId="{9E3DAAFD-9406-4671-B474-33507A4DAFC2}" type="pres">
      <dgm:prSet presAssocID="{5D9543EF-F94C-437B-8916-AA4AFD8CCC60}" presName="spaceBetweenRectangles" presStyleCnt="0"/>
      <dgm:spPr/>
    </dgm:pt>
    <dgm:pt modelId="{50584C54-F9CA-45E6-B3C3-553740920941}" type="pres">
      <dgm:prSet presAssocID="{DCA823A0-75AF-4994-B68A-480CF9799BA6}" presName="parentLin" presStyleCnt="0"/>
      <dgm:spPr/>
    </dgm:pt>
    <dgm:pt modelId="{4E7C8074-9D8A-48D7-B1F2-D677506DB426}" type="pres">
      <dgm:prSet presAssocID="{DCA823A0-75AF-4994-B68A-480CF9799BA6}" presName="parentLeftMargin" presStyleLbl="node1" presStyleIdx="1" presStyleCnt="3"/>
      <dgm:spPr/>
    </dgm:pt>
    <dgm:pt modelId="{61024D2B-F673-47B0-989B-0DE4FBB472E2}" type="pres">
      <dgm:prSet presAssocID="{DCA823A0-75AF-4994-B68A-480CF9799BA6}" presName="parentText" presStyleLbl="node1" presStyleIdx="2" presStyleCnt="3">
        <dgm:presLayoutVars>
          <dgm:chMax val="0"/>
          <dgm:bulletEnabled val="1"/>
        </dgm:presLayoutVars>
      </dgm:prSet>
      <dgm:spPr/>
    </dgm:pt>
    <dgm:pt modelId="{67B186C6-CEDE-481C-9A97-495D8A8CEC77}" type="pres">
      <dgm:prSet presAssocID="{DCA823A0-75AF-4994-B68A-480CF9799BA6}" presName="negativeSpace" presStyleCnt="0"/>
      <dgm:spPr/>
    </dgm:pt>
    <dgm:pt modelId="{E750A255-2600-4E42-8251-52AD3FD3EC82}" type="pres">
      <dgm:prSet presAssocID="{DCA823A0-75AF-4994-B68A-480CF9799BA6}" presName="childText" presStyleLbl="conFgAcc1" presStyleIdx="2" presStyleCnt="3">
        <dgm:presLayoutVars>
          <dgm:bulletEnabled val="1"/>
        </dgm:presLayoutVars>
      </dgm:prSet>
      <dgm:spPr/>
    </dgm:pt>
  </dgm:ptLst>
  <dgm:cxnLst>
    <dgm:cxn modelId="{8DD2742E-1858-426C-8FF1-23C07C0F8D28}" type="presOf" srcId="{DCA823A0-75AF-4994-B68A-480CF9799BA6}" destId="{61024D2B-F673-47B0-989B-0DE4FBB472E2}" srcOrd="1" destOrd="0" presId="urn:microsoft.com/office/officeart/2005/8/layout/list1"/>
    <dgm:cxn modelId="{EA85B82F-D4C9-4CA2-AD4C-14BD7218DE67}" srcId="{65F55C54-8F2C-4761-8490-3F5A7B7B0E90}" destId="{49F54725-9429-459A-A4E8-C94D5E58700C}" srcOrd="0" destOrd="0" parTransId="{CB6139B9-232E-4C4D-884B-4CE3DDD96B6A}" sibTransId="{A834F30E-1778-4D13-BB1D-113BF070D43C}"/>
    <dgm:cxn modelId="{848BCB41-5643-4A10-B3C3-3D47EBC22B4D}" type="presOf" srcId="{DCC840DA-DBC5-475C-9B1B-36384742834E}" destId="{33FCA705-F1F3-40FB-8D0E-A06B41370544}" srcOrd="1" destOrd="0" presId="urn:microsoft.com/office/officeart/2005/8/layout/list1"/>
    <dgm:cxn modelId="{D1A0D061-1BC5-426B-85E1-9768BB31B3D3}" srcId="{65F55C54-8F2C-4761-8490-3F5A7B7B0E90}" destId="{DCC840DA-DBC5-475C-9B1B-36384742834E}" srcOrd="1" destOrd="0" parTransId="{BE90924B-2B6A-43D3-90E6-5D4F9FC944BE}" sibTransId="{5D9543EF-F94C-437B-8916-AA4AFD8CCC60}"/>
    <dgm:cxn modelId="{FCBC9485-C864-4585-BC51-CB9D634ED0E0}" type="presOf" srcId="{65F55C54-8F2C-4761-8490-3F5A7B7B0E90}" destId="{2964A8AD-25C0-4ACF-A336-F7BB6A8A9D49}" srcOrd="0" destOrd="0" presId="urn:microsoft.com/office/officeart/2005/8/layout/list1"/>
    <dgm:cxn modelId="{A3EE878A-504E-4F31-90F6-20A35724D941}" type="presOf" srcId="{DCA823A0-75AF-4994-B68A-480CF9799BA6}" destId="{4E7C8074-9D8A-48D7-B1F2-D677506DB426}" srcOrd="0" destOrd="0" presId="urn:microsoft.com/office/officeart/2005/8/layout/list1"/>
    <dgm:cxn modelId="{F9A27398-EE48-4257-8B0D-8ED7BF764182}" type="presOf" srcId="{DCC840DA-DBC5-475C-9B1B-36384742834E}" destId="{07B94EBD-2F9F-4347-835C-0152D96F1F21}" srcOrd="0" destOrd="0" presId="urn:microsoft.com/office/officeart/2005/8/layout/list1"/>
    <dgm:cxn modelId="{862ED3A6-68F2-4B42-AEE7-539545D4AF00}" type="presOf" srcId="{49F54725-9429-459A-A4E8-C94D5E58700C}" destId="{C14F95A9-884F-4C6E-B6AE-59B42E7B7C64}" srcOrd="0" destOrd="0" presId="urn:microsoft.com/office/officeart/2005/8/layout/list1"/>
    <dgm:cxn modelId="{845B92E9-D45F-4F3E-A75A-4FF272C3012F}" srcId="{65F55C54-8F2C-4761-8490-3F5A7B7B0E90}" destId="{DCA823A0-75AF-4994-B68A-480CF9799BA6}" srcOrd="2" destOrd="0" parTransId="{02DE795A-27FA-4A30-BA15-F685C8CFE30B}" sibTransId="{6CF52479-72AA-4FFF-88E2-19C7668B4A5D}"/>
    <dgm:cxn modelId="{534B44FC-9456-4B37-9CD8-FFCCC71FAE35}" type="presOf" srcId="{49F54725-9429-459A-A4E8-C94D5E58700C}" destId="{AE8800D8-CBC1-4CBE-9690-6AE3926CFC14}" srcOrd="1" destOrd="0" presId="urn:microsoft.com/office/officeart/2005/8/layout/list1"/>
    <dgm:cxn modelId="{457C942B-4A34-4466-A868-D3A07664DFCB}" type="presParOf" srcId="{2964A8AD-25C0-4ACF-A336-F7BB6A8A9D49}" destId="{4459CADD-1D69-4ECC-B06D-CDAF1CBED605}" srcOrd="0" destOrd="0" presId="urn:microsoft.com/office/officeart/2005/8/layout/list1"/>
    <dgm:cxn modelId="{24E4B44C-2279-4D5C-91C7-629CC26C8D12}" type="presParOf" srcId="{4459CADD-1D69-4ECC-B06D-CDAF1CBED605}" destId="{C14F95A9-884F-4C6E-B6AE-59B42E7B7C64}" srcOrd="0" destOrd="0" presId="urn:microsoft.com/office/officeart/2005/8/layout/list1"/>
    <dgm:cxn modelId="{5E2CEE88-042F-43FF-A17C-56D5CD6F78E5}" type="presParOf" srcId="{4459CADD-1D69-4ECC-B06D-CDAF1CBED605}" destId="{AE8800D8-CBC1-4CBE-9690-6AE3926CFC14}" srcOrd="1" destOrd="0" presId="urn:microsoft.com/office/officeart/2005/8/layout/list1"/>
    <dgm:cxn modelId="{418C256E-F724-4B5C-81F0-1067A9CAE2D2}" type="presParOf" srcId="{2964A8AD-25C0-4ACF-A336-F7BB6A8A9D49}" destId="{5DFD1B53-48C2-47FF-9C5A-5F102D76218C}" srcOrd="1" destOrd="0" presId="urn:microsoft.com/office/officeart/2005/8/layout/list1"/>
    <dgm:cxn modelId="{C0D7D7CE-975B-4FE6-8CFE-7F2F956B0630}" type="presParOf" srcId="{2964A8AD-25C0-4ACF-A336-F7BB6A8A9D49}" destId="{0B7075FD-2464-4D3A-A167-E9B820410F4A}" srcOrd="2" destOrd="0" presId="urn:microsoft.com/office/officeart/2005/8/layout/list1"/>
    <dgm:cxn modelId="{E9E549C7-9993-4674-B19D-DA9328B4BCF9}" type="presParOf" srcId="{2964A8AD-25C0-4ACF-A336-F7BB6A8A9D49}" destId="{CD127919-C87C-4028-A092-CD4F5CC16371}" srcOrd="3" destOrd="0" presId="urn:microsoft.com/office/officeart/2005/8/layout/list1"/>
    <dgm:cxn modelId="{D05B3E02-DDCA-4B56-80F7-8D34C00A6D98}" type="presParOf" srcId="{2964A8AD-25C0-4ACF-A336-F7BB6A8A9D49}" destId="{D1A19CF7-D46A-4759-B921-A4B252AC59FA}" srcOrd="4" destOrd="0" presId="urn:microsoft.com/office/officeart/2005/8/layout/list1"/>
    <dgm:cxn modelId="{206D87AC-416C-4467-8A29-88441436B97D}" type="presParOf" srcId="{D1A19CF7-D46A-4759-B921-A4B252AC59FA}" destId="{07B94EBD-2F9F-4347-835C-0152D96F1F21}" srcOrd="0" destOrd="0" presId="urn:microsoft.com/office/officeart/2005/8/layout/list1"/>
    <dgm:cxn modelId="{6DC126A5-E3BF-4D51-A050-FFAA5C13A43A}" type="presParOf" srcId="{D1A19CF7-D46A-4759-B921-A4B252AC59FA}" destId="{33FCA705-F1F3-40FB-8D0E-A06B41370544}" srcOrd="1" destOrd="0" presId="urn:microsoft.com/office/officeart/2005/8/layout/list1"/>
    <dgm:cxn modelId="{EC0A328A-005A-4E8A-9890-9EDD85D7CC85}" type="presParOf" srcId="{2964A8AD-25C0-4ACF-A336-F7BB6A8A9D49}" destId="{6ADB10A0-8563-4C08-81C9-6DB3BDE28792}" srcOrd="5" destOrd="0" presId="urn:microsoft.com/office/officeart/2005/8/layout/list1"/>
    <dgm:cxn modelId="{3CEC0B70-973C-4EF9-A979-37C8B5FAF9ED}" type="presParOf" srcId="{2964A8AD-25C0-4ACF-A336-F7BB6A8A9D49}" destId="{23B09DAD-FF3A-4C6A-8DE0-6DAF454117EE}" srcOrd="6" destOrd="0" presId="urn:microsoft.com/office/officeart/2005/8/layout/list1"/>
    <dgm:cxn modelId="{A96BF16A-2BCA-41AD-B61D-69657EBF69E9}" type="presParOf" srcId="{2964A8AD-25C0-4ACF-A336-F7BB6A8A9D49}" destId="{9E3DAAFD-9406-4671-B474-33507A4DAFC2}" srcOrd="7" destOrd="0" presId="urn:microsoft.com/office/officeart/2005/8/layout/list1"/>
    <dgm:cxn modelId="{86D12898-8D23-4759-AE60-C4E2EAB604AF}" type="presParOf" srcId="{2964A8AD-25C0-4ACF-A336-F7BB6A8A9D49}" destId="{50584C54-F9CA-45E6-B3C3-553740920941}" srcOrd="8" destOrd="0" presId="urn:microsoft.com/office/officeart/2005/8/layout/list1"/>
    <dgm:cxn modelId="{F5FE1E3A-6CB6-4E97-A298-E91821C76C24}" type="presParOf" srcId="{50584C54-F9CA-45E6-B3C3-553740920941}" destId="{4E7C8074-9D8A-48D7-B1F2-D677506DB426}" srcOrd="0" destOrd="0" presId="urn:microsoft.com/office/officeart/2005/8/layout/list1"/>
    <dgm:cxn modelId="{27D77F62-E3B2-477E-86DB-0EF8E6DA2F23}" type="presParOf" srcId="{50584C54-F9CA-45E6-B3C3-553740920941}" destId="{61024D2B-F673-47B0-989B-0DE4FBB472E2}" srcOrd="1" destOrd="0" presId="urn:microsoft.com/office/officeart/2005/8/layout/list1"/>
    <dgm:cxn modelId="{CB0ACE4B-EE99-4867-BDA5-0E964C6A5ACF}" type="presParOf" srcId="{2964A8AD-25C0-4ACF-A336-F7BB6A8A9D49}" destId="{67B186C6-CEDE-481C-9A97-495D8A8CEC77}" srcOrd="9" destOrd="0" presId="urn:microsoft.com/office/officeart/2005/8/layout/list1"/>
    <dgm:cxn modelId="{25D1D36D-C960-46F7-9BC5-B5F2564F5BFF}" type="presParOf" srcId="{2964A8AD-25C0-4ACF-A336-F7BB6A8A9D49}" destId="{E750A255-2600-4E42-8251-52AD3FD3EC8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8AAEE9-1CF9-4F1C-A998-C99C63FB3A0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0BBA494-8B53-4731-8934-339968277F27}">
      <dgm:prSet/>
      <dgm:spPr/>
      <dgm:t>
        <a:bodyPr/>
        <a:lstStyle/>
        <a:p>
          <a:r>
            <a:rPr lang="en-IN" b="1"/>
            <a:t>MESSAGE SESSIONS:</a:t>
          </a:r>
          <a:endParaRPr lang="en-US"/>
        </a:p>
      </dgm:t>
    </dgm:pt>
    <dgm:pt modelId="{94593232-3F18-4643-A5EB-E2D501C63015}" type="parTrans" cxnId="{2D6ECA59-88FF-4019-8ACB-F386C0AE6B75}">
      <dgm:prSet/>
      <dgm:spPr/>
      <dgm:t>
        <a:bodyPr/>
        <a:lstStyle/>
        <a:p>
          <a:endParaRPr lang="en-US"/>
        </a:p>
      </dgm:t>
    </dgm:pt>
    <dgm:pt modelId="{85FA7FDD-B0E5-449C-B33A-684C76E1AB1F}" type="sibTrans" cxnId="{2D6ECA59-88FF-4019-8ACB-F386C0AE6B75}">
      <dgm:prSet/>
      <dgm:spPr/>
      <dgm:t>
        <a:bodyPr/>
        <a:lstStyle/>
        <a:p>
          <a:endParaRPr lang="en-US"/>
        </a:p>
      </dgm:t>
    </dgm:pt>
    <dgm:pt modelId="{72102C42-97C0-4EFA-A532-1C03BFC6BD55}">
      <dgm:prSet/>
      <dgm:spPr/>
      <dgm:t>
        <a:bodyPr/>
        <a:lstStyle/>
        <a:p>
          <a:r>
            <a:rPr lang="en-IN" b="1" i="0"/>
            <a:t>DEAD-LETTERING:</a:t>
          </a:r>
          <a:endParaRPr lang="en-US"/>
        </a:p>
      </dgm:t>
    </dgm:pt>
    <dgm:pt modelId="{332D4EDC-7FE8-477E-919D-3B2C3CE818C9}" type="parTrans" cxnId="{5AF8CF9C-EB3E-4BDE-8490-396C44848590}">
      <dgm:prSet/>
      <dgm:spPr/>
      <dgm:t>
        <a:bodyPr/>
        <a:lstStyle/>
        <a:p>
          <a:endParaRPr lang="en-US"/>
        </a:p>
      </dgm:t>
    </dgm:pt>
    <dgm:pt modelId="{F8FA3A5C-F7F8-4B03-9428-60A3CE22CDAB}" type="sibTrans" cxnId="{5AF8CF9C-EB3E-4BDE-8490-396C44848590}">
      <dgm:prSet/>
      <dgm:spPr/>
      <dgm:t>
        <a:bodyPr/>
        <a:lstStyle/>
        <a:p>
          <a:endParaRPr lang="en-US"/>
        </a:p>
      </dgm:t>
    </dgm:pt>
    <dgm:pt modelId="{F75AA158-279E-494D-A9B2-584A29276FA8}">
      <dgm:prSet/>
      <dgm:spPr/>
      <dgm:t>
        <a:bodyPr/>
        <a:lstStyle/>
        <a:p>
          <a:r>
            <a:rPr lang="en-IN" b="1" i="0"/>
            <a:t>SCHEDULED DELIVERY:</a:t>
          </a:r>
          <a:endParaRPr lang="en-US"/>
        </a:p>
      </dgm:t>
    </dgm:pt>
    <dgm:pt modelId="{2F076142-7E24-401C-B9BF-8CFADB3A9B3A}" type="parTrans" cxnId="{264BBC20-46F0-4AF7-A8E6-BCF9F7E380C6}">
      <dgm:prSet/>
      <dgm:spPr/>
      <dgm:t>
        <a:bodyPr/>
        <a:lstStyle/>
        <a:p>
          <a:endParaRPr lang="en-US"/>
        </a:p>
      </dgm:t>
    </dgm:pt>
    <dgm:pt modelId="{57276ED8-9493-4771-AF2A-225B6DCE0632}" type="sibTrans" cxnId="{264BBC20-46F0-4AF7-A8E6-BCF9F7E380C6}">
      <dgm:prSet/>
      <dgm:spPr/>
      <dgm:t>
        <a:bodyPr/>
        <a:lstStyle/>
        <a:p>
          <a:endParaRPr lang="en-US"/>
        </a:p>
      </dgm:t>
    </dgm:pt>
    <dgm:pt modelId="{C296281F-8F1B-4ABA-800B-0E7DDD12642B}">
      <dgm:prSet/>
      <dgm:spPr/>
      <dgm:t>
        <a:bodyPr/>
        <a:lstStyle/>
        <a:p>
          <a:r>
            <a:rPr lang="en-IN" b="1" i="0"/>
            <a:t>TRANSACTIONS</a:t>
          </a:r>
          <a:endParaRPr lang="en-US"/>
        </a:p>
      </dgm:t>
    </dgm:pt>
    <dgm:pt modelId="{819C83F6-4DC1-4FB6-A638-253185F78C15}" type="parTrans" cxnId="{D6EC5E61-2CC0-4D05-8073-FC4D1D02577D}">
      <dgm:prSet/>
      <dgm:spPr/>
      <dgm:t>
        <a:bodyPr/>
        <a:lstStyle/>
        <a:p>
          <a:endParaRPr lang="en-US"/>
        </a:p>
      </dgm:t>
    </dgm:pt>
    <dgm:pt modelId="{A00C073B-886D-4136-AE6C-2C4B4940E176}" type="sibTrans" cxnId="{D6EC5E61-2CC0-4D05-8073-FC4D1D02577D}">
      <dgm:prSet/>
      <dgm:spPr/>
      <dgm:t>
        <a:bodyPr/>
        <a:lstStyle/>
        <a:p>
          <a:endParaRPr lang="en-US"/>
        </a:p>
      </dgm:t>
    </dgm:pt>
    <dgm:pt modelId="{D2432350-5C20-471A-B1D0-E5D3F9F42E40}">
      <dgm:prSet/>
      <dgm:spPr/>
      <dgm:t>
        <a:bodyPr/>
        <a:lstStyle/>
        <a:p>
          <a:r>
            <a:rPr lang="en-IN" b="1"/>
            <a:t>FILTERING AND ACTIONS:</a:t>
          </a:r>
          <a:endParaRPr lang="en-US"/>
        </a:p>
      </dgm:t>
    </dgm:pt>
    <dgm:pt modelId="{E7375A2C-55AC-4CC3-A9F4-5F35A0D64E16}" type="parTrans" cxnId="{14AC30AB-DFA8-44D4-B09A-8FC099B349EA}">
      <dgm:prSet/>
      <dgm:spPr/>
      <dgm:t>
        <a:bodyPr/>
        <a:lstStyle/>
        <a:p>
          <a:endParaRPr lang="en-US"/>
        </a:p>
      </dgm:t>
    </dgm:pt>
    <dgm:pt modelId="{7BA0DC51-51B2-4CDA-979C-37B7977C2934}" type="sibTrans" cxnId="{14AC30AB-DFA8-44D4-B09A-8FC099B349EA}">
      <dgm:prSet/>
      <dgm:spPr/>
      <dgm:t>
        <a:bodyPr/>
        <a:lstStyle/>
        <a:p>
          <a:endParaRPr lang="en-US"/>
        </a:p>
      </dgm:t>
    </dgm:pt>
    <dgm:pt modelId="{14E681D1-CB5E-429A-A9B7-4BAB23D2C5B0}" type="pres">
      <dgm:prSet presAssocID="{8F8AAEE9-1CF9-4F1C-A998-C99C63FB3A03}" presName="vert0" presStyleCnt="0">
        <dgm:presLayoutVars>
          <dgm:dir/>
          <dgm:animOne val="branch"/>
          <dgm:animLvl val="lvl"/>
        </dgm:presLayoutVars>
      </dgm:prSet>
      <dgm:spPr/>
    </dgm:pt>
    <dgm:pt modelId="{8FA9C3EE-922A-4858-9758-9AD0D4CE0844}" type="pres">
      <dgm:prSet presAssocID="{10BBA494-8B53-4731-8934-339968277F27}" presName="thickLine" presStyleLbl="alignNode1" presStyleIdx="0" presStyleCnt="5"/>
      <dgm:spPr/>
    </dgm:pt>
    <dgm:pt modelId="{E0D9A624-A5AF-41EA-AA9F-10290E0FA779}" type="pres">
      <dgm:prSet presAssocID="{10BBA494-8B53-4731-8934-339968277F27}" presName="horz1" presStyleCnt="0"/>
      <dgm:spPr/>
    </dgm:pt>
    <dgm:pt modelId="{1BB34F11-A236-4E39-A8C0-06162D4CEFDE}" type="pres">
      <dgm:prSet presAssocID="{10BBA494-8B53-4731-8934-339968277F27}" presName="tx1" presStyleLbl="revTx" presStyleIdx="0" presStyleCnt="5"/>
      <dgm:spPr/>
    </dgm:pt>
    <dgm:pt modelId="{C7EE6B03-AB1A-4EE6-B9E7-EF7F4F6F0EE6}" type="pres">
      <dgm:prSet presAssocID="{10BBA494-8B53-4731-8934-339968277F27}" presName="vert1" presStyleCnt="0"/>
      <dgm:spPr/>
    </dgm:pt>
    <dgm:pt modelId="{EB049716-A35A-4081-93D0-A87034DD67DB}" type="pres">
      <dgm:prSet presAssocID="{72102C42-97C0-4EFA-A532-1C03BFC6BD55}" presName="thickLine" presStyleLbl="alignNode1" presStyleIdx="1" presStyleCnt="5"/>
      <dgm:spPr/>
    </dgm:pt>
    <dgm:pt modelId="{4A536DCA-7B3F-4E53-A1C6-70E5F1E4C7BE}" type="pres">
      <dgm:prSet presAssocID="{72102C42-97C0-4EFA-A532-1C03BFC6BD55}" presName="horz1" presStyleCnt="0"/>
      <dgm:spPr/>
    </dgm:pt>
    <dgm:pt modelId="{076D9976-F5FE-4591-84C9-DA5F4D509D25}" type="pres">
      <dgm:prSet presAssocID="{72102C42-97C0-4EFA-A532-1C03BFC6BD55}" presName="tx1" presStyleLbl="revTx" presStyleIdx="1" presStyleCnt="5"/>
      <dgm:spPr/>
    </dgm:pt>
    <dgm:pt modelId="{64DF8CF8-F026-4F72-9A66-3A76DE285F6E}" type="pres">
      <dgm:prSet presAssocID="{72102C42-97C0-4EFA-A532-1C03BFC6BD55}" presName="vert1" presStyleCnt="0"/>
      <dgm:spPr/>
    </dgm:pt>
    <dgm:pt modelId="{818AEBAA-2F58-4C35-AFDD-7A7B36562ACD}" type="pres">
      <dgm:prSet presAssocID="{F75AA158-279E-494D-A9B2-584A29276FA8}" presName="thickLine" presStyleLbl="alignNode1" presStyleIdx="2" presStyleCnt="5"/>
      <dgm:spPr/>
    </dgm:pt>
    <dgm:pt modelId="{CBCA4F9C-C683-442F-9115-1B7DDE521C79}" type="pres">
      <dgm:prSet presAssocID="{F75AA158-279E-494D-A9B2-584A29276FA8}" presName="horz1" presStyleCnt="0"/>
      <dgm:spPr/>
    </dgm:pt>
    <dgm:pt modelId="{8D612E47-6287-4FB0-B9A3-87F366EA979A}" type="pres">
      <dgm:prSet presAssocID="{F75AA158-279E-494D-A9B2-584A29276FA8}" presName="tx1" presStyleLbl="revTx" presStyleIdx="2" presStyleCnt="5"/>
      <dgm:spPr/>
    </dgm:pt>
    <dgm:pt modelId="{65A4DF02-8E20-45C2-8D86-0375BF02D155}" type="pres">
      <dgm:prSet presAssocID="{F75AA158-279E-494D-A9B2-584A29276FA8}" presName="vert1" presStyleCnt="0"/>
      <dgm:spPr/>
    </dgm:pt>
    <dgm:pt modelId="{908CE192-2976-4A03-944A-65E361FAC9E0}" type="pres">
      <dgm:prSet presAssocID="{C296281F-8F1B-4ABA-800B-0E7DDD12642B}" presName="thickLine" presStyleLbl="alignNode1" presStyleIdx="3" presStyleCnt="5"/>
      <dgm:spPr/>
    </dgm:pt>
    <dgm:pt modelId="{77538E8C-6ACD-44BE-BFDD-EA6B7034FA5F}" type="pres">
      <dgm:prSet presAssocID="{C296281F-8F1B-4ABA-800B-0E7DDD12642B}" presName="horz1" presStyleCnt="0"/>
      <dgm:spPr/>
    </dgm:pt>
    <dgm:pt modelId="{A3746761-292A-4BC5-A5D7-A53FE8FDA18F}" type="pres">
      <dgm:prSet presAssocID="{C296281F-8F1B-4ABA-800B-0E7DDD12642B}" presName="tx1" presStyleLbl="revTx" presStyleIdx="3" presStyleCnt="5"/>
      <dgm:spPr/>
    </dgm:pt>
    <dgm:pt modelId="{03582CE3-3EFA-48B2-A324-45859EB24439}" type="pres">
      <dgm:prSet presAssocID="{C296281F-8F1B-4ABA-800B-0E7DDD12642B}" presName="vert1" presStyleCnt="0"/>
      <dgm:spPr/>
    </dgm:pt>
    <dgm:pt modelId="{BB679EBF-68B0-4336-B84C-456B08C6A4D2}" type="pres">
      <dgm:prSet presAssocID="{D2432350-5C20-471A-B1D0-E5D3F9F42E40}" presName="thickLine" presStyleLbl="alignNode1" presStyleIdx="4" presStyleCnt="5"/>
      <dgm:spPr/>
    </dgm:pt>
    <dgm:pt modelId="{65E3A0F9-D19B-4DF6-82FA-4C7B9C8AA6A5}" type="pres">
      <dgm:prSet presAssocID="{D2432350-5C20-471A-B1D0-E5D3F9F42E40}" presName="horz1" presStyleCnt="0"/>
      <dgm:spPr/>
    </dgm:pt>
    <dgm:pt modelId="{600CA167-8616-4224-9CDB-BDE854A674DB}" type="pres">
      <dgm:prSet presAssocID="{D2432350-5C20-471A-B1D0-E5D3F9F42E40}" presName="tx1" presStyleLbl="revTx" presStyleIdx="4" presStyleCnt="5"/>
      <dgm:spPr/>
    </dgm:pt>
    <dgm:pt modelId="{ECA8423B-6B9A-43D5-97BA-68D38A46B063}" type="pres">
      <dgm:prSet presAssocID="{D2432350-5C20-471A-B1D0-E5D3F9F42E40}" presName="vert1" presStyleCnt="0"/>
      <dgm:spPr/>
    </dgm:pt>
  </dgm:ptLst>
  <dgm:cxnLst>
    <dgm:cxn modelId="{286E3C07-87DD-4610-87A1-42B941460889}" type="presOf" srcId="{72102C42-97C0-4EFA-A532-1C03BFC6BD55}" destId="{076D9976-F5FE-4591-84C9-DA5F4D509D25}" srcOrd="0" destOrd="0" presId="urn:microsoft.com/office/officeart/2008/layout/LinedList"/>
    <dgm:cxn modelId="{264BBC20-46F0-4AF7-A8E6-BCF9F7E380C6}" srcId="{8F8AAEE9-1CF9-4F1C-A998-C99C63FB3A03}" destId="{F75AA158-279E-494D-A9B2-584A29276FA8}" srcOrd="2" destOrd="0" parTransId="{2F076142-7E24-401C-B9BF-8CFADB3A9B3A}" sibTransId="{57276ED8-9493-4771-AF2A-225B6DCE0632}"/>
    <dgm:cxn modelId="{36663F39-F4C9-461B-BE8D-98D303725080}" type="presOf" srcId="{10BBA494-8B53-4731-8934-339968277F27}" destId="{1BB34F11-A236-4E39-A8C0-06162D4CEFDE}" srcOrd="0" destOrd="0" presId="urn:microsoft.com/office/officeart/2008/layout/LinedList"/>
    <dgm:cxn modelId="{D6EC5E61-2CC0-4D05-8073-FC4D1D02577D}" srcId="{8F8AAEE9-1CF9-4F1C-A998-C99C63FB3A03}" destId="{C296281F-8F1B-4ABA-800B-0E7DDD12642B}" srcOrd="3" destOrd="0" parTransId="{819C83F6-4DC1-4FB6-A638-253185F78C15}" sibTransId="{A00C073B-886D-4136-AE6C-2C4B4940E176}"/>
    <dgm:cxn modelId="{D28A2048-4503-432D-81DD-1D2A510C43E9}" type="presOf" srcId="{C296281F-8F1B-4ABA-800B-0E7DDD12642B}" destId="{A3746761-292A-4BC5-A5D7-A53FE8FDA18F}" srcOrd="0" destOrd="0" presId="urn:microsoft.com/office/officeart/2008/layout/LinedList"/>
    <dgm:cxn modelId="{DC584A53-8413-4241-866C-0D1C3C6FEC22}" type="presOf" srcId="{8F8AAEE9-1CF9-4F1C-A998-C99C63FB3A03}" destId="{14E681D1-CB5E-429A-A9B7-4BAB23D2C5B0}" srcOrd="0" destOrd="0" presId="urn:microsoft.com/office/officeart/2008/layout/LinedList"/>
    <dgm:cxn modelId="{2D6ECA59-88FF-4019-8ACB-F386C0AE6B75}" srcId="{8F8AAEE9-1CF9-4F1C-A998-C99C63FB3A03}" destId="{10BBA494-8B53-4731-8934-339968277F27}" srcOrd="0" destOrd="0" parTransId="{94593232-3F18-4643-A5EB-E2D501C63015}" sibTransId="{85FA7FDD-B0E5-449C-B33A-684C76E1AB1F}"/>
    <dgm:cxn modelId="{A44FE491-C578-4C6B-8905-94F11BC98D8B}" type="presOf" srcId="{D2432350-5C20-471A-B1D0-E5D3F9F42E40}" destId="{600CA167-8616-4224-9CDB-BDE854A674DB}" srcOrd="0" destOrd="0" presId="urn:microsoft.com/office/officeart/2008/layout/LinedList"/>
    <dgm:cxn modelId="{5AF8CF9C-EB3E-4BDE-8490-396C44848590}" srcId="{8F8AAEE9-1CF9-4F1C-A998-C99C63FB3A03}" destId="{72102C42-97C0-4EFA-A532-1C03BFC6BD55}" srcOrd="1" destOrd="0" parTransId="{332D4EDC-7FE8-477E-919D-3B2C3CE818C9}" sibTransId="{F8FA3A5C-F7F8-4B03-9428-60A3CE22CDAB}"/>
    <dgm:cxn modelId="{14AC30AB-DFA8-44D4-B09A-8FC099B349EA}" srcId="{8F8AAEE9-1CF9-4F1C-A998-C99C63FB3A03}" destId="{D2432350-5C20-471A-B1D0-E5D3F9F42E40}" srcOrd="4" destOrd="0" parTransId="{E7375A2C-55AC-4CC3-A9F4-5F35A0D64E16}" sibTransId="{7BA0DC51-51B2-4CDA-979C-37B7977C2934}"/>
    <dgm:cxn modelId="{E629FFDA-04D6-41AE-B92F-C44C4A3E6A9E}" type="presOf" srcId="{F75AA158-279E-494D-A9B2-584A29276FA8}" destId="{8D612E47-6287-4FB0-B9A3-87F366EA979A}" srcOrd="0" destOrd="0" presId="urn:microsoft.com/office/officeart/2008/layout/LinedList"/>
    <dgm:cxn modelId="{F22DA6FB-BEF7-421D-903D-6D0E09FA648D}" type="presParOf" srcId="{14E681D1-CB5E-429A-A9B7-4BAB23D2C5B0}" destId="{8FA9C3EE-922A-4858-9758-9AD0D4CE0844}" srcOrd="0" destOrd="0" presId="urn:microsoft.com/office/officeart/2008/layout/LinedList"/>
    <dgm:cxn modelId="{F5C5EA42-6170-41CB-B6B6-D0C10BF3552F}" type="presParOf" srcId="{14E681D1-CB5E-429A-A9B7-4BAB23D2C5B0}" destId="{E0D9A624-A5AF-41EA-AA9F-10290E0FA779}" srcOrd="1" destOrd="0" presId="urn:microsoft.com/office/officeart/2008/layout/LinedList"/>
    <dgm:cxn modelId="{A39982DA-C31D-42B2-A471-24EB9102F92C}" type="presParOf" srcId="{E0D9A624-A5AF-41EA-AA9F-10290E0FA779}" destId="{1BB34F11-A236-4E39-A8C0-06162D4CEFDE}" srcOrd="0" destOrd="0" presId="urn:microsoft.com/office/officeart/2008/layout/LinedList"/>
    <dgm:cxn modelId="{7A5E7AEB-3FCC-4E01-BC5C-8D76E2FB64DE}" type="presParOf" srcId="{E0D9A624-A5AF-41EA-AA9F-10290E0FA779}" destId="{C7EE6B03-AB1A-4EE6-B9E7-EF7F4F6F0EE6}" srcOrd="1" destOrd="0" presId="urn:microsoft.com/office/officeart/2008/layout/LinedList"/>
    <dgm:cxn modelId="{1E2C04D1-FD2C-45EC-B1A3-5ED76D278069}" type="presParOf" srcId="{14E681D1-CB5E-429A-A9B7-4BAB23D2C5B0}" destId="{EB049716-A35A-4081-93D0-A87034DD67DB}" srcOrd="2" destOrd="0" presId="urn:microsoft.com/office/officeart/2008/layout/LinedList"/>
    <dgm:cxn modelId="{71099DBB-513E-4429-B217-D1E4C28148CC}" type="presParOf" srcId="{14E681D1-CB5E-429A-A9B7-4BAB23D2C5B0}" destId="{4A536DCA-7B3F-4E53-A1C6-70E5F1E4C7BE}" srcOrd="3" destOrd="0" presId="urn:microsoft.com/office/officeart/2008/layout/LinedList"/>
    <dgm:cxn modelId="{7F6D1039-D285-4CDE-9D08-65B9546995F4}" type="presParOf" srcId="{4A536DCA-7B3F-4E53-A1C6-70E5F1E4C7BE}" destId="{076D9976-F5FE-4591-84C9-DA5F4D509D25}" srcOrd="0" destOrd="0" presId="urn:microsoft.com/office/officeart/2008/layout/LinedList"/>
    <dgm:cxn modelId="{93CB9DE7-EF52-4D9D-A446-67B6681BF2A5}" type="presParOf" srcId="{4A536DCA-7B3F-4E53-A1C6-70E5F1E4C7BE}" destId="{64DF8CF8-F026-4F72-9A66-3A76DE285F6E}" srcOrd="1" destOrd="0" presId="urn:microsoft.com/office/officeart/2008/layout/LinedList"/>
    <dgm:cxn modelId="{CFBF40CC-AC21-45F2-B715-B0F2332CF06C}" type="presParOf" srcId="{14E681D1-CB5E-429A-A9B7-4BAB23D2C5B0}" destId="{818AEBAA-2F58-4C35-AFDD-7A7B36562ACD}" srcOrd="4" destOrd="0" presId="urn:microsoft.com/office/officeart/2008/layout/LinedList"/>
    <dgm:cxn modelId="{3952BC38-B3C2-4296-A2FE-D17BDCCD2C41}" type="presParOf" srcId="{14E681D1-CB5E-429A-A9B7-4BAB23D2C5B0}" destId="{CBCA4F9C-C683-442F-9115-1B7DDE521C79}" srcOrd="5" destOrd="0" presId="urn:microsoft.com/office/officeart/2008/layout/LinedList"/>
    <dgm:cxn modelId="{ABE31F4E-4479-499F-BF4D-F82478A15E4E}" type="presParOf" srcId="{CBCA4F9C-C683-442F-9115-1B7DDE521C79}" destId="{8D612E47-6287-4FB0-B9A3-87F366EA979A}" srcOrd="0" destOrd="0" presId="urn:microsoft.com/office/officeart/2008/layout/LinedList"/>
    <dgm:cxn modelId="{44B517E6-2875-40F7-A6DD-8DF47231B410}" type="presParOf" srcId="{CBCA4F9C-C683-442F-9115-1B7DDE521C79}" destId="{65A4DF02-8E20-45C2-8D86-0375BF02D155}" srcOrd="1" destOrd="0" presId="urn:microsoft.com/office/officeart/2008/layout/LinedList"/>
    <dgm:cxn modelId="{E28A47B0-3A8E-42BD-8531-12C47C28AE36}" type="presParOf" srcId="{14E681D1-CB5E-429A-A9B7-4BAB23D2C5B0}" destId="{908CE192-2976-4A03-944A-65E361FAC9E0}" srcOrd="6" destOrd="0" presId="urn:microsoft.com/office/officeart/2008/layout/LinedList"/>
    <dgm:cxn modelId="{711CB2AE-5948-41B8-9C1C-EE57877F91BF}" type="presParOf" srcId="{14E681D1-CB5E-429A-A9B7-4BAB23D2C5B0}" destId="{77538E8C-6ACD-44BE-BFDD-EA6B7034FA5F}" srcOrd="7" destOrd="0" presId="urn:microsoft.com/office/officeart/2008/layout/LinedList"/>
    <dgm:cxn modelId="{4F49E415-3C3B-41FB-ADC7-24AE5D5324FD}" type="presParOf" srcId="{77538E8C-6ACD-44BE-BFDD-EA6B7034FA5F}" destId="{A3746761-292A-4BC5-A5D7-A53FE8FDA18F}" srcOrd="0" destOrd="0" presId="urn:microsoft.com/office/officeart/2008/layout/LinedList"/>
    <dgm:cxn modelId="{33E048AC-E67B-4AE1-AE50-8A95F77303E3}" type="presParOf" srcId="{77538E8C-6ACD-44BE-BFDD-EA6B7034FA5F}" destId="{03582CE3-3EFA-48B2-A324-45859EB24439}" srcOrd="1" destOrd="0" presId="urn:microsoft.com/office/officeart/2008/layout/LinedList"/>
    <dgm:cxn modelId="{CEA965C2-7208-4940-A253-A0FD29F110E4}" type="presParOf" srcId="{14E681D1-CB5E-429A-A9B7-4BAB23D2C5B0}" destId="{BB679EBF-68B0-4336-B84C-456B08C6A4D2}" srcOrd="8" destOrd="0" presId="urn:microsoft.com/office/officeart/2008/layout/LinedList"/>
    <dgm:cxn modelId="{7CD3D636-E367-414A-8C18-57F3297AB7C1}" type="presParOf" srcId="{14E681D1-CB5E-429A-A9B7-4BAB23D2C5B0}" destId="{65E3A0F9-D19B-4DF6-82FA-4C7B9C8AA6A5}" srcOrd="9" destOrd="0" presId="urn:microsoft.com/office/officeart/2008/layout/LinedList"/>
    <dgm:cxn modelId="{74A6675F-3C00-499F-BC06-8C08582376E3}" type="presParOf" srcId="{65E3A0F9-D19B-4DF6-82FA-4C7B9C8AA6A5}" destId="{600CA167-8616-4224-9CDB-BDE854A674DB}" srcOrd="0" destOrd="0" presId="urn:microsoft.com/office/officeart/2008/layout/LinedList"/>
    <dgm:cxn modelId="{BFE75EBE-71D7-46B4-9AB4-FCCABFA892CD}" type="presParOf" srcId="{65E3A0F9-D19B-4DF6-82FA-4C7B9C8AA6A5}" destId="{ECA8423B-6B9A-43D5-97BA-68D38A46B06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7075FD-2464-4D3A-A167-E9B820410F4A}">
      <dsp:nvSpPr>
        <dsp:cNvPr id="0" name=""/>
        <dsp:cNvSpPr/>
      </dsp:nvSpPr>
      <dsp:spPr>
        <a:xfrm>
          <a:off x="0" y="627214"/>
          <a:ext cx="5861090" cy="1058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8800D8-CBC1-4CBE-9690-6AE3926CFC14}">
      <dsp:nvSpPr>
        <dsp:cNvPr id="0" name=""/>
        <dsp:cNvSpPr/>
      </dsp:nvSpPr>
      <dsp:spPr>
        <a:xfrm>
          <a:off x="293054" y="7294"/>
          <a:ext cx="4102763" cy="12398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075" tIns="0" rIns="155075" bIns="0" numCol="1" spcCol="1270" anchor="ctr" anchorCtr="0">
          <a:noAutofit/>
        </a:bodyPr>
        <a:lstStyle/>
        <a:p>
          <a:pPr marL="0" lvl="0" indent="0" algn="l" defTabSz="1866900">
            <a:lnSpc>
              <a:spcPct val="90000"/>
            </a:lnSpc>
            <a:spcBef>
              <a:spcPct val="0"/>
            </a:spcBef>
            <a:spcAft>
              <a:spcPct val="35000"/>
            </a:spcAft>
            <a:buNone/>
          </a:pPr>
          <a:r>
            <a:rPr lang="en-IN" sz="4200" b="1" kern="1200"/>
            <a:t>1)QUEUES</a:t>
          </a:r>
          <a:endParaRPr lang="en-US" sz="4200" kern="1200"/>
        </a:p>
      </dsp:txBody>
      <dsp:txXfrm>
        <a:off x="353578" y="67818"/>
        <a:ext cx="3981715" cy="1118792"/>
      </dsp:txXfrm>
    </dsp:sp>
    <dsp:sp modelId="{23B09DAD-FF3A-4C6A-8DE0-6DAF454117EE}">
      <dsp:nvSpPr>
        <dsp:cNvPr id="0" name=""/>
        <dsp:cNvSpPr/>
      </dsp:nvSpPr>
      <dsp:spPr>
        <a:xfrm>
          <a:off x="0" y="2532335"/>
          <a:ext cx="5861090" cy="1058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FCA705-F1F3-40FB-8D0E-A06B41370544}">
      <dsp:nvSpPr>
        <dsp:cNvPr id="0" name=""/>
        <dsp:cNvSpPr/>
      </dsp:nvSpPr>
      <dsp:spPr>
        <a:xfrm>
          <a:off x="293054" y="1912414"/>
          <a:ext cx="4102763" cy="12398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075" tIns="0" rIns="155075" bIns="0" numCol="1" spcCol="1270" anchor="ctr" anchorCtr="0">
          <a:noAutofit/>
        </a:bodyPr>
        <a:lstStyle/>
        <a:p>
          <a:pPr marL="0" lvl="0" indent="0" algn="l" defTabSz="1866900">
            <a:lnSpc>
              <a:spcPct val="90000"/>
            </a:lnSpc>
            <a:spcBef>
              <a:spcPct val="0"/>
            </a:spcBef>
            <a:spcAft>
              <a:spcPct val="35000"/>
            </a:spcAft>
            <a:buNone/>
          </a:pPr>
          <a:r>
            <a:rPr lang="en-IN" sz="4200" b="1" kern="1200"/>
            <a:t>2)TOPICS</a:t>
          </a:r>
          <a:endParaRPr lang="en-US" sz="4200" kern="1200"/>
        </a:p>
      </dsp:txBody>
      <dsp:txXfrm>
        <a:off x="353578" y="1972938"/>
        <a:ext cx="3981715" cy="1118792"/>
      </dsp:txXfrm>
    </dsp:sp>
    <dsp:sp modelId="{E750A255-2600-4E42-8251-52AD3FD3EC82}">
      <dsp:nvSpPr>
        <dsp:cNvPr id="0" name=""/>
        <dsp:cNvSpPr/>
      </dsp:nvSpPr>
      <dsp:spPr>
        <a:xfrm>
          <a:off x="0" y="4437455"/>
          <a:ext cx="5861090" cy="1058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024D2B-F673-47B0-989B-0DE4FBB472E2}">
      <dsp:nvSpPr>
        <dsp:cNvPr id="0" name=""/>
        <dsp:cNvSpPr/>
      </dsp:nvSpPr>
      <dsp:spPr>
        <a:xfrm>
          <a:off x="293054" y="3817535"/>
          <a:ext cx="4102763" cy="12398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075" tIns="0" rIns="155075" bIns="0" numCol="1" spcCol="1270" anchor="ctr" anchorCtr="0">
          <a:noAutofit/>
        </a:bodyPr>
        <a:lstStyle/>
        <a:p>
          <a:pPr marL="0" lvl="0" indent="0" algn="l" defTabSz="1866900">
            <a:lnSpc>
              <a:spcPct val="90000"/>
            </a:lnSpc>
            <a:spcBef>
              <a:spcPct val="0"/>
            </a:spcBef>
            <a:spcAft>
              <a:spcPct val="35000"/>
            </a:spcAft>
            <a:buNone/>
          </a:pPr>
          <a:r>
            <a:rPr lang="en-IN" sz="4200" b="1" kern="1200"/>
            <a:t>3)RELAYS</a:t>
          </a:r>
          <a:endParaRPr lang="en-US" sz="4200" kern="1200"/>
        </a:p>
      </dsp:txBody>
      <dsp:txXfrm>
        <a:off x="353578" y="3878059"/>
        <a:ext cx="3981715" cy="11187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9C3EE-922A-4858-9758-9AD0D4CE0844}">
      <dsp:nvSpPr>
        <dsp:cNvPr id="0" name=""/>
        <dsp:cNvSpPr/>
      </dsp:nvSpPr>
      <dsp:spPr>
        <a:xfrm>
          <a:off x="0" y="682"/>
          <a:ext cx="624526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B34F11-A236-4E39-A8C0-06162D4CEFDE}">
      <dsp:nvSpPr>
        <dsp:cNvPr id="0" name=""/>
        <dsp:cNvSpPr/>
      </dsp:nvSpPr>
      <dsp:spPr>
        <a:xfrm>
          <a:off x="0" y="682"/>
          <a:ext cx="6245265" cy="1117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IN" sz="3500" b="1" kern="1200"/>
            <a:t>MESSAGE SESSIONS:</a:t>
          </a:r>
          <a:endParaRPr lang="en-US" sz="3500" kern="1200"/>
        </a:p>
      </dsp:txBody>
      <dsp:txXfrm>
        <a:off x="0" y="682"/>
        <a:ext cx="6245265" cy="1117596"/>
      </dsp:txXfrm>
    </dsp:sp>
    <dsp:sp modelId="{EB049716-A35A-4081-93D0-A87034DD67DB}">
      <dsp:nvSpPr>
        <dsp:cNvPr id="0" name=""/>
        <dsp:cNvSpPr/>
      </dsp:nvSpPr>
      <dsp:spPr>
        <a:xfrm>
          <a:off x="0" y="1118278"/>
          <a:ext cx="6245265" cy="0"/>
        </a:xfrm>
        <a:prstGeom prst="line">
          <a:avLst/>
        </a:prstGeom>
        <a:solidFill>
          <a:schemeClr val="accent2">
            <a:hueOff val="950851"/>
            <a:satOff val="-19128"/>
            <a:lumOff val="-6863"/>
            <a:alphaOff val="0"/>
          </a:schemeClr>
        </a:solidFill>
        <a:ln w="12700" cap="flat" cmpd="sng" algn="ctr">
          <a:solidFill>
            <a:schemeClr val="accent2">
              <a:hueOff val="950851"/>
              <a:satOff val="-19128"/>
              <a:lumOff val="-68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6D9976-F5FE-4591-84C9-DA5F4D509D25}">
      <dsp:nvSpPr>
        <dsp:cNvPr id="0" name=""/>
        <dsp:cNvSpPr/>
      </dsp:nvSpPr>
      <dsp:spPr>
        <a:xfrm>
          <a:off x="0" y="1118278"/>
          <a:ext cx="6245265" cy="1117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IN" sz="3500" b="1" i="0" kern="1200"/>
            <a:t>DEAD-LETTERING:</a:t>
          </a:r>
          <a:endParaRPr lang="en-US" sz="3500" kern="1200"/>
        </a:p>
      </dsp:txBody>
      <dsp:txXfrm>
        <a:off x="0" y="1118278"/>
        <a:ext cx="6245265" cy="1117596"/>
      </dsp:txXfrm>
    </dsp:sp>
    <dsp:sp modelId="{818AEBAA-2F58-4C35-AFDD-7A7B36562ACD}">
      <dsp:nvSpPr>
        <dsp:cNvPr id="0" name=""/>
        <dsp:cNvSpPr/>
      </dsp:nvSpPr>
      <dsp:spPr>
        <a:xfrm>
          <a:off x="0" y="2235875"/>
          <a:ext cx="6245265" cy="0"/>
        </a:xfrm>
        <a:prstGeom prst="line">
          <a:avLst/>
        </a:prstGeom>
        <a:solidFill>
          <a:schemeClr val="accent2">
            <a:hueOff val="1901703"/>
            <a:satOff val="-38256"/>
            <a:lumOff val="-13725"/>
            <a:alphaOff val="0"/>
          </a:schemeClr>
        </a:solidFill>
        <a:ln w="12700" cap="flat" cmpd="sng" algn="ctr">
          <a:solidFill>
            <a:schemeClr val="accent2">
              <a:hueOff val="1901703"/>
              <a:satOff val="-38256"/>
              <a:lumOff val="-1372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612E47-6287-4FB0-B9A3-87F366EA979A}">
      <dsp:nvSpPr>
        <dsp:cNvPr id="0" name=""/>
        <dsp:cNvSpPr/>
      </dsp:nvSpPr>
      <dsp:spPr>
        <a:xfrm>
          <a:off x="0" y="2235875"/>
          <a:ext cx="6245265" cy="1117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IN" sz="3500" b="1" i="0" kern="1200"/>
            <a:t>SCHEDULED DELIVERY:</a:t>
          </a:r>
          <a:endParaRPr lang="en-US" sz="3500" kern="1200"/>
        </a:p>
      </dsp:txBody>
      <dsp:txXfrm>
        <a:off x="0" y="2235875"/>
        <a:ext cx="6245265" cy="1117596"/>
      </dsp:txXfrm>
    </dsp:sp>
    <dsp:sp modelId="{908CE192-2976-4A03-944A-65E361FAC9E0}">
      <dsp:nvSpPr>
        <dsp:cNvPr id="0" name=""/>
        <dsp:cNvSpPr/>
      </dsp:nvSpPr>
      <dsp:spPr>
        <a:xfrm>
          <a:off x="0" y="3353471"/>
          <a:ext cx="6245265" cy="0"/>
        </a:xfrm>
        <a:prstGeom prst="line">
          <a:avLst/>
        </a:prstGeom>
        <a:solidFill>
          <a:schemeClr val="accent2">
            <a:hueOff val="2852554"/>
            <a:satOff val="-57383"/>
            <a:lumOff val="-20588"/>
            <a:alphaOff val="0"/>
          </a:schemeClr>
        </a:solidFill>
        <a:ln w="12700" cap="flat" cmpd="sng" algn="ctr">
          <a:solidFill>
            <a:schemeClr val="accent2">
              <a:hueOff val="2852554"/>
              <a:satOff val="-57383"/>
              <a:lumOff val="-20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746761-292A-4BC5-A5D7-A53FE8FDA18F}">
      <dsp:nvSpPr>
        <dsp:cNvPr id="0" name=""/>
        <dsp:cNvSpPr/>
      </dsp:nvSpPr>
      <dsp:spPr>
        <a:xfrm>
          <a:off x="0" y="3353471"/>
          <a:ext cx="6245265" cy="1117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IN" sz="3500" b="1" i="0" kern="1200"/>
            <a:t>TRANSACTIONS</a:t>
          </a:r>
          <a:endParaRPr lang="en-US" sz="3500" kern="1200"/>
        </a:p>
      </dsp:txBody>
      <dsp:txXfrm>
        <a:off x="0" y="3353471"/>
        <a:ext cx="6245265" cy="1117596"/>
      </dsp:txXfrm>
    </dsp:sp>
    <dsp:sp modelId="{BB679EBF-68B0-4336-B84C-456B08C6A4D2}">
      <dsp:nvSpPr>
        <dsp:cNvPr id="0" name=""/>
        <dsp:cNvSpPr/>
      </dsp:nvSpPr>
      <dsp:spPr>
        <a:xfrm>
          <a:off x="0" y="4471068"/>
          <a:ext cx="6245265" cy="0"/>
        </a:xfrm>
        <a:prstGeom prst="line">
          <a:avLst/>
        </a:prstGeom>
        <a:solidFill>
          <a:schemeClr val="accent2">
            <a:hueOff val="3803405"/>
            <a:satOff val="-76511"/>
            <a:lumOff val="-27451"/>
            <a:alphaOff val="0"/>
          </a:schemeClr>
        </a:solidFill>
        <a:ln w="12700" cap="flat" cmpd="sng" algn="ctr">
          <a:solidFill>
            <a:schemeClr val="accent2">
              <a:hueOff val="3803405"/>
              <a:satOff val="-76511"/>
              <a:lumOff val="-27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0CA167-8616-4224-9CDB-BDE854A674DB}">
      <dsp:nvSpPr>
        <dsp:cNvPr id="0" name=""/>
        <dsp:cNvSpPr/>
      </dsp:nvSpPr>
      <dsp:spPr>
        <a:xfrm>
          <a:off x="0" y="4471068"/>
          <a:ext cx="6245265" cy="1117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IN" sz="3500" b="1" kern="1200"/>
            <a:t>FILTERING AND ACTIONS:</a:t>
          </a:r>
          <a:endParaRPr lang="en-US" sz="3500" kern="1200"/>
        </a:p>
      </dsp:txBody>
      <dsp:txXfrm>
        <a:off x="0" y="4471068"/>
        <a:ext cx="6245265" cy="11175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5/4/2023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3693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5/4/2023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038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5/4/2023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752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5/4/2023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1025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5/4/2023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74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5/4/2023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3420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5/4/2023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847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5/4/2023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498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5/4/2023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57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5/4/2023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8855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5/4/2023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370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5/4/2023</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5737636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1" r:id="rId6"/>
    <p:sldLayoutId id="2147483680" r:id="rId7"/>
    <p:sldLayoutId id="2147483679" r:id="rId8"/>
    <p:sldLayoutId id="2147483669" r:id="rId9"/>
    <p:sldLayoutId id="2147483670" r:id="rId10"/>
    <p:sldLayoutId id="2147483672"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3" name="Picture 2">
            <a:extLst>
              <a:ext uri="{FF2B5EF4-FFF2-40B4-BE49-F238E27FC236}">
                <a16:creationId xmlns:a16="http://schemas.microsoft.com/office/drawing/2014/main" id="{C3D1D030-56FE-211E-E625-1CA7B7ABB4B1}"/>
              </a:ext>
            </a:extLst>
          </p:cNvPr>
          <p:cNvPicPr>
            <a:picLocks noChangeAspect="1"/>
          </p:cNvPicPr>
          <p:nvPr/>
        </p:nvPicPr>
        <p:blipFill rotWithShape="1">
          <a:blip r:embed="rId2">
            <a:duotone>
              <a:schemeClr val="accent1">
                <a:shade val="45000"/>
                <a:satMod val="135000"/>
              </a:schemeClr>
              <a:prstClr val="white"/>
            </a:duotone>
            <a:alphaModFix amt="35000"/>
          </a:blip>
          <a:srcRect t="29687"/>
          <a:stretch/>
        </p:blipFill>
        <p:spPr>
          <a:xfrm>
            <a:off x="20" y="10373"/>
            <a:ext cx="12191980" cy="6858000"/>
          </a:xfrm>
          <a:prstGeom prst="rect">
            <a:avLst/>
          </a:prstGeom>
        </p:spPr>
      </p:pic>
      <p:sp>
        <p:nvSpPr>
          <p:cNvPr id="2" name="Title 1">
            <a:extLst>
              <a:ext uri="{FF2B5EF4-FFF2-40B4-BE49-F238E27FC236}">
                <a16:creationId xmlns:a16="http://schemas.microsoft.com/office/drawing/2014/main" id="{29614754-A24B-CDA3-A402-C49BDD204D72}"/>
              </a:ext>
            </a:extLst>
          </p:cNvPr>
          <p:cNvSpPr>
            <a:spLocks noGrp="1"/>
          </p:cNvSpPr>
          <p:nvPr>
            <p:ph type="title"/>
          </p:nvPr>
        </p:nvSpPr>
        <p:spPr>
          <a:xfrm>
            <a:off x="1256275" y="2271449"/>
            <a:ext cx="9679449" cy="2847058"/>
          </a:xfrm>
        </p:spPr>
        <p:txBody>
          <a:bodyPr vert="horz" lIns="91440" tIns="45720" rIns="91440" bIns="45720" rtlCol="0" anchor="b">
            <a:normAutofit/>
          </a:bodyPr>
          <a:lstStyle/>
          <a:p>
            <a:r>
              <a:rPr lang="en-US" sz="7200" b="1" i="0" kern="1200" cap="all" baseline="0">
                <a:solidFill>
                  <a:srgbClr val="FFFFFF"/>
                </a:solidFill>
                <a:latin typeface="+mj-lt"/>
                <a:ea typeface="+mj-ea"/>
                <a:cs typeface="+mj-cs"/>
              </a:rPr>
              <a:t>SERVICEBUS</a:t>
            </a:r>
          </a:p>
        </p:txBody>
      </p:sp>
      <p:cxnSp>
        <p:nvCxnSpPr>
          <p:cNvPr id="14" name="Straight Connector 1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1536071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4B7BAF-EF9C-8047-9789-8E8B4AFF5C8A}"/>
              </a:ext>
            </a:extLst>
          </p:cNvPr>
          <p:cNvSpPr>
            <a:spLocks noGrp="1"/>
          </p:cNvSpPr>
          <p:nvPr>
            <p:ph type="title"/>
          </p:nvPr>
        </p:nvSpPr>
        <p:spPr>
          <a:xfrm>
            <a:off x="838200" y="1336390"/>
            <a:ext cx="6155988" cy="1182927"/>
          </a:xfrm>
        </p:spPr>
        <p:txBody>
          <a:bodyPr anchor="b">
            <a:normAutofit/>
          </a:bodyPr>
          <a:lstStyle/>
          <a:p>
            <a:r>
              <a:rPr lang="en-IN" sz="5400"/>
              <a:t>CONCLUSION:</a:t>
            </a:r>
          </a:p>
        </p:txBody>
      </p:sp>
      <p:cxnSp>
        <p:nvCxnSpPr>
          <p:cNvPr id="29" name="Straight Connector 28">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F591E2C-296C-342F-9C08-828C901CCF54}"/>
              </a:ext>
            </a:extLst>
          </p:cNvPr>
          <p:cNvSpPr>
            <a:spLocks noGrp="1"/>
          </p:cNvSpPr>
          <p:nvPr>
            <p:ph idx="1"/>
          </p:nvPr>
        </p:nvSpPr>
        <p:spPr>
          <a:xfrm>
            <a:off x="803776" y="2829330"/>
            <a:ext cx="6190412" cy="3344459"/>
          </a:xfrm>
        </p:spPr>
        <p:txBody>
          <a:bodyPr anchor="t">
            <a:normAutofit/>
          </a:bodyPr>
          <a:lstStyle/>
          <a:p>
            <a:r>
              <a:rPr lang="en-IN" sz="1800" b="0" i="0" dirty="0">
                <a:effectLst/>
                <a:latin typeface="open sans" panose="020B0606030504020204" pitchFamily="34" charset="0"/>
              </a:rPr>
              <a:t>Message queues and publish-subscribe topics are features of the fully managed enterprise message broker Azure Service Bus (in a namespace). </a:t>
            </a:r>
          </a:p>
          <a:p>
            <a:r>
              <a:rPr lang="en-IN" sz="1800" b="0" i="0" dirty="0">
                <a:effectLst/>
                <a:latin typeface="open sans" panose="020B0606030504020204" pitchFamily="34" charset="0"/>
              </a:rPr>
              <a:t>The following advantages are available when using Service Bus to decouple applications and services from one another:</a:t>
            </a:r>
          </a:p>
          <a:p>
            <a:pPr>
              <a:buFont typeface="Arial" panose="020B0604020202020204" pitchFamily="34" charset="0"/>
              <a:buChar char="•"/>
            </a:pPr>
            <a:r>
              <a:rPr lang="en-IN" sz="1800" b="0" i="0" dirty="0">
                <a:effectLst/>
                <a:latin typeface="open sans" panose="020B0606030504020204" pitchFamily="34" charset="0"/>
              </a:rPr>
              <a:t>Distributing tasks among rival employees.</a:t>
            </a:r>
          </a:p>
          <a:p>
            <a:pPr>
              <a:buFont typeface="Arial" panose="020B0604020202020204" pitchFamily="34" charset="0"/>
              <a:buChar char="•"/>
            </a:pPr>
            <a:r>
              <a:rPr lang="en-IN" sz="1800" b="0" i="0" dirty="0">
                <a:effectLst/>
                <a:latin typeface="open sans" panose="020B0606030504020204" pitchFamily="34" charset="0"/>
              </a:rPr>
              <a:t>Exchanging data and control across service and application boundaries in a secure manner.</a:t>
            </a:r>
          </a:p>
          <a:p>
            <a:pPr>
              <a:buFont typeface="Arial" panose="020B0604020202020204" pitchFamily="34" charset="0"/>
              <a:buChar char="•"/>
            </a:pPr>
            <a:r>
              <a:rPr lang="en-IN" sz="1800" b="0" i="0" dirty="0">
                <a:effectLst/>
                <a:latin typeface="open sans" panose="020B0606030504020204" pitchFamily="34" charset="0"/>
              </a:rPr>
              <a:t>Coordinating transactional work that requires a high degree of reliability.</a:t>
            </a:r>
          </a:p>
          <a:p>
            <a:endParaRPr lang="en-IN" sz="1800" dirty="0"/>
          </a:p>
        </p:txBody>
      </p:sp>
      <p:pic>
        <p:nvPicPr>
          <p:cNvPr id="24" name="Graphic 23" descr="Chat">
            <a:extLst>
              <a:ext uri="{FF2B5EF4-FFF2-40B4-BE49-F238E27FC236}">
                <a16:creationId xmlns:a16="http://schemas.microsoft.com/office/drawing/2014/main" id="{2EB7AC96-C33B-4868-C3EA-A0C133B4E6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653" y="1980885"/>
            <a:ext cx="3548404" cy="3548404"/>
          </a:xfrm>
          <a:prstGeom prst="rect">
            <a:avLst/>
          </a:prstGeom>
        </p:spPr>
      </p:pic>
      <p:sp>
        <p:nvSpPr>
          <p:cNvPr id="3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3719970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B754FF-9395-0021-5CFE-8D2B18688AE2}"/>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r>
              <a:rPr lang="en-US" sz="6000" b="1" i="0" kern="1200" cap="all" baseline="0" dirty="0">
                <a:solidFill>
                  <a:schemeClr val="bg1"/>
                </a:solidFill>
                <a:latin typeface="+mj-lt"/>
                <a:ea typeface="+mj-ea"/>
                <a:cs typeface="+mj-cs"/>
              </a:rPr>
              <a:t>THANK YOU</a:t>
            </a:r>
          </a:p>
        </p:txBody>
      </p:sp>
      <p:sp>
        <p:nvSpPr>
          <p:cNvPr id="1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1"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3" name="Straight Connector 2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68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00FA3C-913A-6CBE-031F-2D81EC6C9180}"/>
              </a:ext>
            </a:extLst>
          </p:cNvPr>
          <p:cNvSpPr>
            <a:spLocks noGrp="1"/>
          </p:cNvSpPr>
          <p:nvPr>
            <p:ph type="title"/>
          </p:nvPr>
        </p:nvSpPr>
        <p:spPr>
          <a:xfrm>
            <a:off x="1188069" y="381935"/>
            <a:ext cx="4008583" cy="5974414"/>
          </a:xfrm>
        </p:spPr>
        <p:txBody>
          <a:bodyPr anchor="ctr">
            <a:normAutofit/>
          </a:bodyPr>
          <a:lstStyle/>
          <a:p>
            <a:r>
              <a:rPr lang="en-IN" sz="7200" dirty="0">
                <a:solidFill>
                  <a:schemeClr val="bg1"/>
                </a:solidFill>
              </a:rPr>
              <a:t>WHAT IS AZURE SERVICE BUS?</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D8B46A50-B49B-D70C-9DD8-D191679F2F1C}"/>
              </a:ext>
            </a:extLst>
          </p:cNvPr>
          <p:cNvSpPr>
            <a:spLocks noGrp="1"/>
          </p:cNvSpPr>
          <p:nvPr>
            <p:ph idx="1"/>
          </p:nvPr>
        </p:nvSpPr>
        <p:spPr>
          <a:xfrm>
            <a:off x="6096000" y="381935"/>
            <a:ext cx="4986955" cy="5974415"/>
          </a:xfrm>
        </p:spPr>
        <p:txBody>
          <a:bodyPr anchor="ctr">
            <a:normAutofit/>
          </a:bodyPr>
          <a:lstStyle/>
          <a:p>
            <a:r>
              <a:rPr lang="en-IN" sz="1800" b="0" i="0" dirty="0">
                <a:effectLst/>
                <a:latin typeface="Segoe UI" panose="020B0502040204020203" pitchFamily="34" charset="0"/>
              </a:rPr>
              <a:t>Azure Service Bus is a fully managed enterprise message broker with message queues and publish-subscribe topics (in a namespace). Service Bus is used to decouple applications and services from each other, providing the following benefits:</a:t>
            </a:r>
          </a:p>
          <a:p>
            <a:pPr>
              <a:buFont typeface="Arial" panose="020B0604020202020204" pitchFamily="34" charset="0"/>
              <a:buChar char="•"/>
            </a:pPr>
            <a:r>
              <a:rPr lang="en-IN" sz="1800" b="0" i="0" dirty="0">
                <a:effectLst/>
                <a:latin typeface="Segoe UI" panose="020B0502040204020203" pitchFamily="34" charset="0"/>
              </a:rPr>
              <a:t>Load-balancing work across competing workers</a:t>
            </a:r>
          </a:p>
          <a:p>
            <a:pPr>
              <a:buFont typeface="Arial" panose="020B0604020202020204" pitchFamily="34" charset="0"/>
              <a:buChar char="•"/>
            </a:pPr>
            <a:r>
              <a:rPr lang="en-IN" sz="1800" b="0" i="0" dirty="0">
                <a:effectLst/>
                <a:latin typeface="Segoe UI" panose="020B0502040204020203" pitchFamily="34" charset="0"/>
              </a:rPr>
              <a:t>Safely routing and transferring data and control across service and application boundaries</a:t>
            </a:r>
          </a:p>
          <a:p>
            <a:pPr>
              <a:buFont typeface="Arial" panose="020B0604020202020204" pitchFamily="34" charset="0"/>
              <a:buChar char="•"/>
            </a:pPr>
            <a:r>
              <a:rPr lang="en-IN" sz="1800" b="0" i="0" dirty="0">
                <a:effectLst/>
                <a:latin typeface="Segoe UI" panose="020B0502040204020203" pitchFamily="34" charset="0"/>
              </a:rPr>
              <a:t>Coordinating transactional work that requires a high-degree of reliability</a:t>
            </a:r>
          </a:p>
          <a:p>
            <a:endParaRPr lang="en-IN" sz="1800" dirty="0"/>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566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686C7505-2CAD-EA0D-4FCB-90ADA398CE52}"/>
              </a:ext>
            </a:extLst>
          </p:cNvPr>
          <p:cNvSpPr>
            <a:spLocks noGrp="1"/>
          </p:cNvSpPr>
          <p:nvPr>
            <p:ph type="title"/>
          </p:nvPr>
        </p:nvSpPr>
        <p:spPr>
          <a:xfrm>
            <a:off x="1245072" y="1289765"/>
            <a:ext cx="3651101" cy="4270963"/>
          </a:xfrm>
        </p:spPr>
        <p:txBody>
          <a:bodyPr anchor="ctr">
            <a:normAutofit/>
          </a:bodyPr>
          <a:lstStyle/>
          <a:p>
            <a:pPr algn="ctr"/>
            <a:r>
              <a:rPr lang="en-IN" sz="7200">
                <a:solidFill>
                  <a:schemeClr val="bg1"/>
                </a:solidFill>
              </a:rPr>
              <a:t>WHY USE SERVICE BUS?</a:t>
            </a:r>
          </a:p>
        </p:txBody>
      </p:sp>
      <p:sp>
        <p:nvSpPr>
          <p:cNvPr id="2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D762A356-12B3-7AC0-1BC3-4710E3B3A4F9}"/>
              </a:ext>
            </a:extLst>
          </p:cNvPr>
          <p:cNvSpPr>
            <a:spLocks noGrp="1"/>
          </p:cNvSpPr>
          <p:nvPr>
            <p:ph idx="1"/>
          </p:nvPr>
        </p:nvSpPr>
        <p:spPr>
          <a:xfrm>
            <a:off x="6397039" y="270175"/>
            <a:ext cx="4685916" cy="5974415"/>
          </a:xfrm>
        </p:spPr>
        <p:txBody>
          <a:bodyPr anchor="ctr">
            <a:normAutofit/>
          </a:bodyPr>
          <a:lstStyle/>
          <a:p>
            <a:r>
              <a:rPr lang="en-IN" sz="1800" b="0" i="0" dirty="0">
                <a:effectLst/>
                <a:latin typeface="Segoe UI" panose="020B0502040204020203" pitchFamily="34" charset="0"/>
              </a:rPr>
              <a:t>As Azure Service Bus is fully managed service, scaling and availability will be taken care by Azure team. </a:t>
            </a:r>
          </a:p>
          <a:p>
            <a:r>
              <a:rPr lang="en-IN" sz="1800" b="0" i="0" dirty="0">
                <a:effectLst/>
                <a:latin typeface="Segoe UI" panose="020B0502040204020203" pitchFamily="34" charset="0"/>
              </a:rPr>
              <a:t>It is integrated with other Azure services like, Event Grid, Logic Apps, Stream Analytics etc</a:t>
            </a:r>
          </a:p>
          <a:p>
            <a:r>
              <a:rPr lang="en-IN" sz="1800" b="0" i="0" dirty="0">
                <a:effectLst/>
                <a:latin typeface="Segoe UI" panose="020B0502040204020203" pitchFamily="34" charset="0"/>
              </a:rPr>
              <a:t>Shared Access Signatures (SAS), Role Based Access Control (RBAC) and Managed Service Identity (MSI) protocols are supported by it. Service Bus also supports client libraries </a:t>
            </a:r>
            <a:r>
              <a:rPr lang="en-IN" sz="1800" b="0" i="0" dirty="0" err="1">
                <a:effectLst/>
                <a:latin typeface="Segoe UI" panose="020B0502040204020203" pitchFamily="34" charset="0"/>
              </a:rPr>
              <a:t>for.Net,java,jms</a:t>
            </a:r>
            <a:r>
              <a:rPr lang="en-IN" sz="1800" b="0" i="0" dirty="0">
                <a:effectLst/>
                <a:latin typeface="Segoe UI" panose="020B0502040204020203" pitchFamily="34" charset="0"/>
              </a:rPr>
              <a:t>.</a:t>
            </a:r>
            <a:endParaRPr lang="en-IN" sz="1800" dirty="0"/>
          </a:p>
        </p:txBody>
      </p:sp>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143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96ED709-214C-6421-394B-335D9CE40E4B}"/>
              </a:ext>
            </a:extLst>
          </p:cNvPr>
          <p:cNvSpPr>
            <a:spLocks noGrp="1"/>
          </p:cNvSpPr>
          <p:nvPr>
            <p:ph type="title"/>
          </p:nvPr>
        </p:nvSpPr>
        <p:spPr>
          <a:xfrm>
            <a:off x="1256522" y="591829"/>
            <a:ext cx="3939688" cy="5583126"/>
          </a:xfrm>
        </p:spPr>
        <p:txBody>
          <a:bodyPr>
            <a:normAutofit/>
          </a:bodyPr>
          <a:lstStyle/>
          <a:p>
            <a:r>
              <a:rPr lang="en-IN" sz="7200" b="0" i="0">
                <a:effectLst/>
                <a:latin typeface="Segoe UI" panose="020B0502040204020203" pitchFamily="34" charset="0"/>
              </a:rPr>
              <a:t>Service Bus Services</a:t>
            </a:r>
            <a:br>
              <a:rPr lang="en-IN" sz="7200" b="0" i="0">
                <a:effectLst/>
                <a:latin typeface="Segoe UI" panose="020B0502040204020203" pitchFamily="34" charset="0"/>
              </a:rPr>
            </a:br>
            <a:endParaRPr lang="en-IN" sz="7200"/>
          </a:p>
        </p:txBody>
      </p:sp>
      <p:cxnSp>
        <p:nvCxnSpPr>
          <p:cNvPr id="59" name="Straight Connector 58">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61"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63"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65"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graphicFrame>
        <p:nvGraphicFramePr>
          <p:cNvPr id="53" name="Content Placeholder 2">
            <a:extLst>
              <a:ext uri="{FF2B5EF4-FFF2-40B4-BE49-F238E27FC236}">
                <a16:creationId xmlns:a16="http://schemas.microsoft.com/office/drawing/2014/main" id="{5EA848C5-9B67-5A87-544D-073716F5271C}"/>
              </a:ext>
            </a:extLst>
          </p:cNvPr>
          <p:cNvGraphicFramePr>
            <a:graphicFrameLocks noGrp="1"/>
          </p:cNvGraphicFramePr>
          <p:nvPr>
            <p:ph idx="1"/>
            <p:extLst>
              <p:ext uri="{D42A27DB-BD31-4B8C-83A1-F6EECF244321}">
                <p14:modId xmlns:p14="http://schemas.microsoft.com/office/powerpoint/2010/main" val="1209754211"/>
              </p:ext>
            </p:extLst>
          </p:nvPr>
        </p:nvGraphicFramePr>
        <p:xfrm>
          <a:off x="5492710" y="671805"/>
          <a:ext cx="5861090" cy="5503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3815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125" name="Straight Connector 411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127" name="Rectangle 412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F89D4B-4F98-16AA-9131-C1C826CA313F}"/>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5600" b="1" i="0" kern="1200" cap="all" baseline="0">
                <a:solidFill>
                  <a:schemeClr val="bg1"/>
                </a:solidFill>
                <a:latin typeface="+mj-lt"/>
                <a:ea typeface="+mj-ea"/>
                <a:cs typeface="+mj-cs"/>
              </a:rPr>
              <a:t>EXAMPLES FOR SERVICES</a:t>
            </a:r>
          </a:p>
        </p:txBody>
      </p:sp>
      <p:sp>
        <p:nvSpPr>
          <p:cNvPr id="3" name="Content Placeholder 2">
            <a:extLst>
              <a:ext uri="{FF2B5EF4-FFF2-40B4-BE49-F238E27FC236}">
                <a16:creationId xmlns:a16="http://schemas.microsoft.com/office/drawing/2014/main" id="{2E4A637D-1AFA-3AB3-5842-5A2B651F95DE}"/>
              </a:ext>
            </a:extLst>
          </p:cNvPr>
          <p:cNvSpPr>
            <a:spLocks noGrp="1"/>
          </p:cNvSpPr>
          <p:nvPr>
            <p:ph idx="1"/>
          </p:nvPr>
        </p:nvSpPr>
        <p:spPr>
          <a:xfrm>
            <a:off x="457200" y="5350213"/>
            <a:ext cx="4412417" cy="1031537"/>
          </a:xfrm>
        </p:spPr>
        <p:txBody>
          <a:bodyPr vert="horz" lIns="91440" tIns="45720" rIns="91440" bIns="45720" rtlCol="0">
            <a:normAutofit/>
          </a:bodyPr>
          <a:lstStyle/>
          <a:p>
            <a:pPr marL="0" indent="0" algn="r">
              <a:buNone/>
            </a:pPr>
            <a:r>
              <a:rPr lang="en-US" b="1" kern="1200">
                <a:solidFill>
                  <a:schemeClr val="bg1"/>
                </a:solidFill>
                <a:latin typeface="+mn-lt"/>
                <a:ea typeface="+mn-ea"/>
                <a:cs typeface="+mn-cs"/>
              </a:rPr>
              <a:t>QUEUES:</a:t>
            </a:r>
          </a:p>
        </p:txBody>
      </p:sp>
      <p:sp>
        <p:nvSpPr>
          <p:cNvPr id="412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4126" name="Straight Connector 412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100" name="Picture 4">
            <a:extLst>
              <a:ext uri="{FF2B5EF4-FFF2-40B4-BE49-F238E27FC236}">
                <a16:creationId xmlns:a16="http://schemas.microsoft.com/office/drawing/2014/main" id="{3A6D115B-3A28-F33B-67E6-67FEFA9655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86926" y="1925053"/>
            <a:ext cx="5893588" cy="3425160"/>
          </a:xfrm>
          <a:prstGeom prst="rect">
            <a:avLst/>
          </a:prstGeom>
          <a:noFill/>
          <a:extLst>
            <a:ext uri="{909E8E84-426E-40DD-AFC4-6F175D3DCCD1}">
              <a14:hiddenFill xmlns:a14="http://schemas.microsoft.com/office/drawing/2010/main">
                <a:solidFill>
                  <a:srgbClr val="FFFFFF"/>
                </a:solidFill>
              </a14:hiddenFill>
            </a:ext>
          </a:extLst>
        </p:spPr>
      </p:pic>
      <p:sp>
        <p:nvSpPr>
          <p:cNvPr id="412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318227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38" name="Straight Connector 513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140" name="Rectangle 5139">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A5F79B-E95E-EE2E-BFA8-185FE79F7705}"/>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8000" b="1" i="0" kern="1200" cap="all" baseline="0">
                <a:solidFill>
                  <a:schemeClr val="bg1"/>
                </a:solidFill>
                <a:latin typeface="+mj-lt"/>
                <a:ea typeface="+mj-ea"/>
                <a:cs typeface="+mj-cs"/>
              </a:rPr>
              <a:t>TOPICS:</a:t>
            </a:r>
          </a:p>
        </p:txBody>
      </p:sp>
      <p:sp>
        <p:nvSpPr>
          <p:cNvPr id="5142"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5144" name="Straight Connector 514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E42812B4-A9AB-BF4D-3BD8-1C67A88E68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986925" y="1944303"/>
            <a:ext cx="5967647" cy="3551721"/>
          </a:xfrm>
          <a:prstGeom prst="rect">
            <a:avLst/>
          </a:prstGeom>
          <a:noFill/>
          <a:extLst>
            <a:ext uri="{909E8E84-426E-40DD-AFC4-6F175D3DCCD1}">
              <a14:hiddenFill xmlns:a14="http://schemas.microsoft.com/office/drawing/2010/main">
                <a:solidFill>
                  <a:srgbClr val="FFFFFF"/>
                </a:solidFill>
              </a14:hiddenFill>
            </a:ext>
          </a:extLst>
        </p:spPr>
      </p:pic>
      <p:sp>
        <p:nvSpPr>
          <p:cNvPr id="5146"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584494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162" name="Straight Connector 6161">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6164" name="Rectangle 6163">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6A3874-1819-1085-ADD1-32194C77BBBD}"/>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8000" b="1" i="0" kern="1200" cap="all" baseline="0">
                <a:solidFill>
                  <a:schemeClr val="bg1"/>
                </a:solidFill>
                <a:latin typeface="+mj-lt"/>
                <a:ea typeface="+mj-ea"/>
                <a:cs typeface="+mj-cs"/>
              </a:rPr>
              <a:t>RELAYS:</a:t>
            </a:r>
          </a:p>
        </p:txBody>
      </p:sp>
      <p:sp>
        <p:nvSpPr>
          <p:cNvPr id="6166"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6168" name="Straight Connector 616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6146" name="Picture 2">
            <a:extLst>
              <a:ext uri="{FF2B5EF4-FFF2-40B4-BE49-F238E27FC236}">
                <a16:creationId xmlns:a16="http://schemas.microsoft.com/office/drawing/2014/main" id="{565A425E-8FBF-DB71-B841-FC7108146D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986925" y="2098307"/>
            <a:ext cx="5967649" cy="3407343"/>
          </a:xfrm>
          <a:prstGeom prst="rect">
            <a:avLst/>
          </a:prstGeom>
          <a:noFill/>
          <a:extLst>
            <a:ext uri="{909E8E84-426E-40DD-AFC4-6F175D3DCCD1}">
              <a14:hiddenFill xmlns:a14="http://schemas.microsoft.com/office/drawing/2010/main">
                <a:solidFill>
                  <a:srgbClr val="FFFFFF"/>
                </a:solidFill>
              </a14:hiddenFill>
            </a:ext>
          </a:extLst>
        </p:spPr>
      </p:pic>
      <p:sp>
        <p:nvSpPr>
          <p:cNvPr id="6170"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004677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2C8A8A-CB5A-C4D2-CAE4-F5FC46365E51}"/>
              </a:ext>
            </a:extLst>
          </p:cNvPr>
          <p:cNvSpPr>
            <a:spLocks noGrp="1"/>
          </p:cNvSpPr>
          <p:nvPr>
            <p:ph type="title"/>
          </p:nvPr>
        </p:nvSpPr>
        <p:spPr>
          <a:xfrm>
            <a:off x="6412091" y="501651"/>
            <a:ext cx="4395340" cy="1716255"/>
          </a:xfrm>
        </p:spPr>
        <p:txBody>
          <a:bodyPr anchor="b">
            <a:normAutofit/>
          </a:bodyPr>
          <a:lstStyle/>
          <a:p>
            <a:r>
              <a:rPr lang="en-IN" sz="3800" b="0" i="0" dirty="0">
                <a:effectLst/>
                <a:latin typeface="Segoe UI" panose="020B0502040204020203" pitchFamily="34" charset="0"/>
              </a:rPr>
              <a:t>Service Bus Tiers with Features:</a:t>
            </a:r>
            <a:br>
              <a:rPr lang="en-IN" sz="3800" b="0" i="0" dirty="0">
                <a:effectLst/>
                <a:latin typeface="Segoe UI" panose="020B0502040204020203" pitchFamily="34" charset="0"/>
              </a:rPr>
            </a:br>
            <a:endParaRPr lang="en-IN" sz="3800" dirty="0"/>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Flowchart">
            <a:extLst>
              <a:ext uri="{FF2B5EF4-FFF2-40B4-BE49-F238E27FC236}">
                <a16:creationId xmlns:a16="http://schemas.microsoft.com/office/drawing/2014/main" id="{DCA1F32F-088A-13CF-98CB-C20330B687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143" y="818188"/>
            <a:ext cx="5221625" cy="5221625"/>
          </a:xfrm>
          <a:prstGeom prst="rect">
            <a:avLst/>
          </a:prstGeom>
        </p:spPr>
      </p:pic>
      <p:sp>
        <p:nvSpPr>
          <p:cNvPr id="3" name="Content Placeholder 2">
            <a:extLst>
              <a:ext uri="{FF2B5EF4-FFF2-40B4-BE49-F238E27FC236}">
                <a16:creationId xmlns:a16="http://schemas.microsoft.com/office/drawing/2014/main" id="{5763DA43-4DCA-9CDB-3F14-7D7CD627A520}"/>
              </a:ext>
            </a:extLst>
          </p:cNvPr>
          <p:cNvSpPr>
            <a:spLocks noGrp="1"/>
          </p:cNvSpPr>
          <p:nvPr>
            <p:ph idx="1"/>
          </p:nvPr>
        </p:nvSpPr>
        <p:spPr>
          <a:xfrm>
            <a:off x="6392583" y="2645922"/>
            <a:ext cx="4434721" cy="3710427"/>
          </a:xfrm>
        </p:spPr>
        <p:txBody>
          <a:bodyPr anchor="t">
            <a:normAutofit lnSpcReduction="10000"/>
          </a:bodyPr>
          <a:lstStyle/>
          <a:p>
            <a:pPr marL="0" indent="0">
              <a:buNone/>
            </a:pPr>
            <a:r>
              <a:rPr lang="en-IN" sz="1500" b="1" i="0" dirty="0">
                <a:effectLst/>
                <a:latin typeface="Segoe UI" panose="020B0502040204020203" pitchFamily="34" charset="0"/>
              </a:rPr>
              <a:t>STANDARD TIER:</a:t>
            </a:r>
          </a:p>
          <a:p>
            <a:pPr marL="0" indent="0">
              <a:buNone/>
            </a:pPr>
            <a:r>
              <a:rPr lang="en-IN" sz="1500" b="0" i="0" dirty="0">
                <a:effectLst/>
                <a:latin typeface="Segoe UI" panose="020B0502040204020203" pitchFamily="34" charset="0"/>
              </a:rPr>
              <a:t>It can be used for initial development and QA environment deployments.</a:t>
            </a:r>
          </a:p>
          <a:p>
            <a:pPr marL="0" indent="0">
              <a:buNone/>
            </a:pPr>
            <a:r>
              <a:rPr lang="en-IN" sz="1500" b="0" i="0" dirty="0">
                <a:effectLst/>
                <a:latin typeface="Segoe UI" panose="020B0502040204020203" pitchFamily="34" charset="0"/>
              </a:rPr>
              <a:t> Latency and throughput in Standard tier are variable, hence performance is not predictable. In built scaling is also not available and maximum message size is </a:t>
            </a:r>
            <a:r>
              <a:rPr lang="en-IN" sz="1500" b="0" i="0" dirty="0" err="1">
                <a:effectLst/>
                <a:latin typeface="Segoe UI" panose="020B0502040204020203" pitchFamily="34" charset="0"/>
              </a:rPr>
              <a:t>upto</a:t>
            </a:r>
            <a:r>
              <a:rPr lang="en-IN" sz="1500" b="0" i="0" dirty="0">
                <a:effectLst/>
                <a:latin typeface="Segoe UI" panose="020B0502040204020203" pitchFamily="34" charset="0"/>
              </a:rPr>
              <a:t> 256 kb.</a:t>
            </a:r>
          </a:p>
          <a:p>
            <a:pPr marL="0" indent="0">
              <a:buNone/>
            </a:pPr>
            <a:r>
              <a:rPr lang="en-IN" sz="1500" b="1" dirty="0">
                <a:latin typeface="Segoe UI" panose="020B0502040204020203" pitchFamily="34" charset="0"/>
              </a:rPr>
              <a:t>PREMIUM TIER:</a:t>
            </a:r>
            <a:endParaRPr lang="en-IN" sz="1500" b="1" i="0" dirty="0">
              <a:effectLst/>
              <a:latin typeface="Segoe UI" panose="020B0502040204020203" pitchFamily="34" charset="0"/>
            </a:endParaRPr>
          </a:p>
          <a:p>
            <a:pPr marL="0" indent="0">
              <a:buNone/>
            </a:pPr>
            <a:r>
              <a:rPr lang="en-IN" sz="1500" b="0" i="0" dirty="0">
                <a:effectLst/>
                <a:latin typeface="Segoe UI" panose="020B0502040204020203" pitchFamily="34" charset="0"/>
              </a:rPr>
              <a:t>It can be used for Production deployments. It provides high throughput and auto scaling for variable workloads. </a:t>
            </a:r>
          </a:p>
          <a:p>
            <a:pPr marL="0" indent="0">
              <a:buNone/>
            </a:pPr>
            <a:r>
              <a:rPr lang="en-IN" sz="1500" b="0" i="0" dirty="0">
                <a:effectLst/>
                <a:latin typeface="Segoe UI" panose="020B0502040204020203" pitchFamily="34" charset="0"/>
              </a:rPr>
              <a:t>Maximum message size can be up to 1mb. Premium name spaces provides CPU and memory level isolation for resources. Performance of Premium tier resources at peak load is much faster than Standard ones.</a:t>
            </a:r>
          </a:p>
          <a:p>
            <a:endParaRPr lang="en-IN" sz="1500" dirty="0"/>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439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3CC05D9-A494-98F2-2323-436A2047196B}"/>
              </a:ext>
            </a:extLst>
          </p:cNvPr>
          <p:cNvSpPr>
            <a:spLocks noGrp="1"/>
          </p:cNvSpPr>
          <p:nvPr>
            <p:ph type="title"/>
          </p:nvPr>
        </p:nvSpPr>
        <p:spPr>
          <a:xfrm>
            <a:off x="479394" y="1070800"/>
            <a:ext cx="3939688" cy="5583126"/>
          </a:xfrm>
        </p:spPr>
        <p:txBody>
          <a:bodyPr>
            <a:normAutofit/>
          </a:bodyPr>
          <a:lstStyle/>
          <a:p>
            <a:pPr algn="r"/>
            <a:r>
              <a:rPr lang="en-IN" sz="5000"/>
              <a:t>ADVANCED FEATURES:</a:t>
            </a:r>
          </a:p>
        </p:txBody>
      </p:sp>
      <p:cxnSp>
        <p:nvCxnSpPr>
          <p:cNvPr id="51" name="Straight Connector 5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45" name="Content Placeholder 2">
            <a:extLst>
              <a:ext uri="{FF2B5EF4-FFF2-40B4-BE49-F238E27FC236}">
                <a16:creationId xmlns:a16="http://schemas.microsoft.com/office/drawing/2014/main" id="{27AAD613-225E-4252-0603-77BDE8829384}"/>
              </a:ext>
            </a:extLst>
          </p:cNvPr>
          <p:cNvGraphicFramePr>
            <a:graphicFrameLocks noGrp="1"/>
          </p:cNvGraphicFramePr>
          <p:nvPr>
            <p:ph idx="1"/>
            <p:extLst>
              <p:ext uri="{D42A27DB-BD31-4B8C-83A1-F6EECF244321}">
                <p14:modId xmlns:p14="http://schemas.microsoft.com/office/powerpoint/2010/main" val="148553670"/>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2586666"/>
      </p:ext>
    </p:extLst>
  </p:cSld>
  <p:clrMapOvr>
    <a:masterClrMapping/>
  </p:clrMapOvr>
</p:sld>
</file>

<file path=ppt/theme/theme1.xml><?xml version="1.0" encoding="utf-8"?>
<a:theme xmlns:a="http://schemas.openxmlformats.org/drawingml/2006/main" name="GradientVTI">
  <a:themeElements>
    <a:clrScheme name="Circuit">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TM04033919[[fn=Circuit]]</Template>
  <TotalTime>390</TotalTime>
  <Words>380</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Gill Sans Nova</vt:lpstr>
      <vt:lpstr>open sans</vt:lpstr>
      <vt:lpstr>Segoe UI</vt:lpstr>
      <vt:lpstr>Univers</vt:lpstr>
      <vt:lpstr>GradientVTI</vt:lpstr>
      <vt:lpstr>SERVICEBUS</vt:lpstr>
      <vt:lpstr>WHAT IS AZURE SERVICE BUS?</vt:lpstr>
      <vt:lpstr>WHY USE SERVICE BUS?</vt:lpstr>
      <vt:lpstr>Service Bus Services </vt:lpstr>
      <vt:lpstr>EXAMPLES FOR SERVICES</vt:lpstr>
      <vt:lpstr>TOPICS:</vt:lpstr>
      <vt:lpstr>RELAYS:</vt:lpstr>
      <vt:lpstr>Service Bus Tiers with Features: </vt:lpstr>
      <vt:lpstr>ADVANCED FEATURES: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SERVICEBUS</dc:title>
  <dc:creator>Nithya Sri, Kasidu</dc:creator>
  <cp:lastModifiedBy>Nithya Sri, Kasidu</cp:lastModifiedBy>
  <cp:revision>1</cp:revision>
  <dcterms:created xsi:type="dcterms:W3CDTF">2023-05-03T06:29:36Z</dcterms:created>
  <dcterms:modified xsi:type="dcterms:W3CDTF">2023-05-04T09:38:17Z</dcterms:modified>
</cp:coreProperties>
</file>